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9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0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1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49" r:id="rId2"/>
    <p:sldId id="474" r:id="rId3"/>
    <p:sldId id="493" r:id="rId4"/>
    <p:sldId id="494" r:id="rId5"/>
    <p:sldId id="495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58" r:id="rId17"/>
    <p:sldId id="487" r:id="rId18"/>
    <p:sldId id="488" r:id="rId19"/>
    <p:sldId id="489" r:id="rId20"/>
    <p:sldId id="459" r:id="rId21"/>
    <p:sldId id="490" r:id="rId22"/>
    <p:sldId id="491" r:id="rId23"/>
    <p:sldId id="468" r:id="rId2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2C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2624" autoAdjust="0"/>
  </p:normalViewPr>
  <p:slideViewPr>
    <p:cSldViewPr snapToGrid="0">
      <p:cViewPr>
        <p:scale>
          <a:sx n="100" d="100"/>
          <a:sy n="100" d="100"/>
        </p:scale>
        <p:origin x="-128" y="10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#2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FA9453F-BC43-4090-9397-6356B35FB1BB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r>
            <a:rPr lang="en-US" sz="3400" dirty="0" smtClean="0"/>
            <a:t>/</a:t>
          </a:r>
          <a:r>
            <a:rPr lang="en-US" sz="3400" dirty="0" err="1" smtClean="0"/>
            <a:t>th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</a:p>
        <a:p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buku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penelitian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 ISBN;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</a:p>
        <a:p>
          <a:r>
            <a:rPr lang="en-US" sz="1600" dirty="0" err="1" smtClean="0"/>
            <a:t>tiga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prosiding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 smtClean="0"/>
        </a:p>
        <a:p>
          <a:r>
            <a:rPr lang="en-US" sz="1600" dirty="0" err="1" smtClean="0"/>
            <a:t>tiga</a:t>
          </a:r>
          <a:r>
            <a:rPr lang="en-US" sz="1600" dirty="0" smtClean="0"/>
            <a:t> </a:t>
          </a:r>
          <a:r>
            <a:rPr lang="en-US" sz="1600" i="1" dirty="0" smtClean="0"/>
            <a:t>book chapter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-ISBN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022BD568-D9AD-4E70-8628-EA729F6EB934}" type="presOf" srcId="{19A6B3D4-16BB-4563-A784-6D713C4F9475}" destId="{CE28DD73-2E99-4D43-AFB4-62604128E487}" srcOrd="0" destOrd="0" presId="urn:microsoft.com/office/officeart/2011/layout/TabList#2"/>
    <dgm:cxn modelId="{9F8821C7-53A5-4CAA-BDE3-343F498B249D}" type="presOf" srcId="{3C5BF57B-94D1-4D95-B18B-6FB0D9AF72C1}" destId="{39FCFD70-A3BE-4D9B-A767-8C977284FF14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5056D22E-97C8-46FA-A546-FF97F60C8B76}" type="presOf" srcId="{4328E252-02CE-4C62-99DC-E7B5A73A79C4}" destId="{8DF41C57-58F3-4CC6-8B8E-F0C69A2C8877}" srcOrd="0" destOrd="0" presId="urn:microsoft.com/office/officeart/2011/layout/TabList#2"/>
    <dgm:cxn modelId="{D1F57AE2-BBB9-4C0E-A6C7-1B3C25B5AF7F}" type="presOf" srcId="{B66A8F01-A758-447B-8BF8-C7B140424C8F}" destId="{C4ABF912-F49B-42FF-AB85-74521CFD6B56}" srcOrd="0" destOrd="0" presId="urn:microsoft.com/office/officeart/2011/layout/TabList#2"/>
    <dgm:cxn modelId="{919CAA29-580A-44E3-BF13-015A035E2CC3}" type="presOf" srcId="{344F270C-1CD3-42F1-B2C2-F477551883F6}" destId="{51DAE91D-B0B2-4FD9-AA0B-2787E14837F0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945E95F0-1430-41BA-8BD3-6DBCB1B5B7C7}" type="presOf" srcId="{F56C95D3-9781-4FED-BFDB-80FD6986E0D2}" destId="{B2A3DF14-7973-42AB-983B-68F7E4B56145}" srcOrd="0" destOrd="0" presId="urn:microsoft.com/office/officeart/2011/layout/TabList#2"/>
    <dgm:cxn modelId="{C5CC32AA-9584-49EC-87ED-B2E0592CB12D}" type="presOf" srcId="{39394FB6-3F1F-4F1F-84ED-9F25D0427EDF}" destId="{ED37E0DA-4E15-476C-8E3B-C3FADCFC2D51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713711AD-3C93-4FCC-9042-FF75A362D026}" type="presParOf" srcId="{51DAE91D-B0B2-4FD9-AA0B-2787E14837F0}" destId="{CDAF3D30-0647-4D4C-A50F-FF3B10CFCE14}" srcOrd="0" destOrd="0" presId="urn:microsoft.com/office/officeart/2011/layout/TabList#2"/>
    <dgm:cxn modelId="{8F7E2BA6-22E9-4C19-8D5C-BD1170C2CCF8}" type="presParOf" srcId="{CDAF3D30-0647-4D4C-A50F-FF3B10CFCE14}" destId="{B2A3DF14-7973-42AB-983B-68F7E4B56145}" srcOrd="0" destOrd="0" presId="urn:microsoft.com/office/officeart/2011/layout/TabList#2"/>
    <dgm:cxn modelId="{110663C2-8E15-47D6-B44A-B7296C0C3807}" type="presParOf" srcId="{CDAF3D30-0647-4D4C-A50F-FF3B10CFCE14}" destId="{ED37E0DA-4E15-476C-8E3B-C3FADCFC2D51}" srcOrd="1" destOrd="0" presId="urn:microsoft.com/office/officeart/2011/layout/TabList#2"/>
    <dgm:cxn modelId="{CF996F21-3427-41D2-8AE1-98F4E2CE3131}" type="presParOf" srcId="{CDAF3D30-0647-4D4C-A50F-FF3B10CFCE14}" destId="{4980B5AA-F22A-4F44-AD75-72149927F69C}" srcOrd="2" destOrd="0" presId="urn:microsoft.com/office/officeart/2011/layout/TabList#2"/>
    <dgm:cxn modelId="{528B268F-63EE-4F65-9575-4DE173FA426D}" type="presParOf" srcId="{51DAE91D-B0B2-4FD9-AA0B-2787E14837F0}" destId="{CE28DD73-2E99-4D43-AFB4-62604128E487}" srcOrd="1" destOrd="0" presId="urn:microsoft.com/office/officeart/2011/layout/TabList#2"/>
    <dgm:cxn modelId="{5B567685-A917-41E4-AA53-B67ACBD21307}" type="presParOf" srcId="{51DAE91D-B0B2-4FD9-AA0B-2787E14837F0}" destId="{0741ECC5-A103-4B68-B159-9599095A7FC0}" srcOrd="2" destOrd="0" presId="urn:microsoft.com/office/officeart/2011/layout/TabList#2"/>
    <dgm:cxn modelId="{2585EDD8-6A0C-407D-9383-0B75305886A5}" type="presParOf" srcId="{51DAE91D-B0B2-4FD9-AA0B-2787E14837F0}" destId="{9668626E-A3C0-41FE-A776-0A08A9CA74DE}" srcOrd="3" destOrd="0" presId="urn:microsoft.com/office/officeart/2011/layout/TabList#2"/>
    <dgm:cxn modelId="{03AB3E98-3C4A-4B1C-8AF9-EDEE0BB7D6D3}" type="presParOf" srcId="{9668626E-A3C0-41FE-A776-0A08A9CA74DE}" destId="{8DF41C57-58F3-4CC6-8B8E-F0C69A2C8877}" srcOrd="0" destOrd="0" presId="urn:microsoft.com/office/officeart/2011/layout/TabList#2"/>
    <dgm:cxn modelId="{120FF8CD-1F48-4F15-A55E-FE5477F15E38}" type="presParOf" srcId="{9668626E-A3C0-41FE-A776-0A08A9CA74DE}" destId="{39FCFD70-A3BE-4D9B-A767-8C977284FF14}" srcOrd="1" destOrd="0" presId="urn:microsoft.com/office/officeart/2011/layout/TabList#2"/>
    <dgm:cxn modelId="{D716D573-202B-4E68-B916-A26D6A7BF48C}" type="presParOf" srcId="{9668626E-A3C0-41FE-A776-0A08A9CA74DE}" destId="{E1DA476D-2099-4479-A550-9C3C4B7F85FD}" srcOrd="2" destOrd="0" presId="urn:microsoft.com/office/officeart/2011/layout/TabList#2"/>
    <dgm:cxn modelId="{833C9CD1-37F0-4AB1-AE34-9EB35A73BE17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BBDCC66-D5AA-44B3-B43F-8E878394773B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smtClean="0"/>
            <a:t>minimal </a:t>
          </a:r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 </a:t>
          </a:r>
          <a:r>
            <a:rPr lang="en-US" sz="1600" dirty="0" err="1" smtClean="0"/>
            <a:t>iptek-sosbud</a:t>
          </a:r>
          <a:r>
            <a:rPr lang="en-US" sz="1600" dirty="0" smtClean="0"/>
            <a:t> yang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metode</a:t>
          </a:r>
          <a:r>
            <a:rPr lang="en-US" sz="1600" dirty="0" smtClean="0"/>
            <a:t>, </a:t>
          </a:r>
          <a:r>
            <a:rPr lang="en-US" sz="1600" i="1" dirty="0" smtClean="0"/>
            <a:t>blue print</a:t>
          </a:r>
          <a:r>
            <a:rPr lang="en-US" sz="1600" dirty="0" smtClean="0"/>
            <a:t>, </a:t>
          </a:r>
          <a:r>
            <a:rPr lang="en-US" sz="1600" dirty="0" err="1" smtClean="0"/>
            <a:t>purwarupa</a:t>
          </a:r>
          <a:r>
            <a:rPr lang="en-US" sz="1600" dirty="0" smtClean="0"/>
            <a:t>, </a:t>
          </a:r>
          <a:r>
            <a:rPr lang="en-US" sz="1600" dirty="0" err="1" smtClean="0"/>
            <a:t>sistem</a:t>
          </a:r>
          <a:r>
            <a:rPr lang="en-US" sz="1600" dirty="0" smtClean="0"/>
            <a:t>, </a:t>
          </a:r>
          <a:r>
            <a:rPr lang="en-US" sz="1600" dirty="0" err="1" smtClean="0"/>
            <a:t>kebijakan</a:t>
          </a:r>
          <a:r>
            <a:rPr lang="en-US" sz="1600" dirty="0" smtClean="0"/>
            <a:t>, model,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teknologi</a:t>
          </a:r>
          <a:r>
            <a:rPr lang="en-US" sz="1600" dirty="0" smtClean="0"/>
            <a:t> </a:t>
          </a:r>
          <a:r>
            <a:rPr lang="en-US" sz="1600" dirty="0" err="1" smtClean="0"/>
            <a:t>tepat</a:t>
          </a:r>
          <a:r>
            <a:rPr lang="en-US" sz="1600" dirty="0" smtClean="0"/>
            <a:t> </a:t>
          </a:r>
          <a:r>
            <a:rPr lang="en-US" sz="1600" dirty="0" err="1" smtClean="0"/>
            <a:t>guna</a:t>
          </a:r>
          <a:r>
            <a:rPr lang="en-US" sz="1600" dirty="0" smtClean="0"/>
            <a:t> yang </a:t>
          </a:r>
          <a:r>
            <a:rPr lang="en-US" sz="1600" dirty="0" err="1" smtClean="0"/>
            <a:t>dilindungi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KI di </a:t>
          </a:r>
          <a:r>
            <a:rPr lang="en-US" sz="1600" dirty="0" err="1" smtClean="0"/>
            <a:t>tahun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; </a:t>
          </a:r>
          <a:r>
            <a:rPr lang="en-US" sz="1600" dirty="0" err="1" smtClean="0"/>
            <a:t>dan</a:t>
          </a:r>
          <a:endParaRPr lang="en-US" sz="1600" dirty="0" smtClean="0"/>
        </a:p>
        <a:p>
          <a:r>
            <a:rPr lang="en-US" sz="1600" dirty="0" err="1" smtClean="0"/>
            <a:t>dokumentasi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uji</a:t>
          </a:r>
          <a:r>
            <a:rPr lang="en-US" sz="1600" dirty="0" smtClean="0"/>
            <a:t> </a:t>
          </a:r>
          <a:r>
            <a:rPr lang="en-US" sz="1600" dirty="0" err="1" smtClean="0"/>
            <a:t>coba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, </a:t>
          </a:r>
          <a:r>
            <a:rPr lang="en-US" sz="1600" dirty="0" err="1" smtClean="0"/>
            <a:t>purwarupa</a:t>
          </a:r>
          <a:r>
            <a:rPr lang="en-US" sz="1600" dirty="0" smtClean="0"/>
            <a:t>, </a:t>
          </a:r>
          <a:r>
            <a:rPr lang="en-US" sz="1600" dirty="0" err="1" smtClean="0"/>
            <a:t>kebijakan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pertunjukan</a:t>
          </a:r>
          <a:r>
            <a:rPr lang="en-US" sz="1600" dirty="0" smtClean="0"/>
            <a:t> </a:t>
          </a:r>
          <a:r>
            <a:rPr lang="en-US" sz="1600" dirty="0" err="1" smtClean="0"/>
            <a:t>karya</a:t>
          </a:r>
          <a:r>
            <a:rPr lang="en-US" sz="1600" dirty="0" smtClean="0"/>
            <a:t> </a:t>
          </a:r>
          <a:r>
            <a:rPr lang="en-US" sz="1600" dirty="0" err="1" smtClean="0"/>
            <a:t>seni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tahun</a:t>
          </a:r>
          <a:r>
            <a:rPr lang="en-US" sz="1600" dirty="0" smtClean="0"/>
            <a:t> ke-2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B3B28079-28CF-41F7-86F0-3B124324E43A}" type="presOf" srcId="{344F270C-1CD3-42F1-B2C2-F477551883F6}" destId="{51DAE91D-B0B2-4FD9-AA0B-2787E14837F0}" srcOrd="0" destOrd="0" presId="urn:microsoft.com/office/officeart/2011/layout/TabList#2"/>
    <dgm:cxn modelId="{BA6988E4-3352-4D97-93E7-49794AAAAED0}" type="presOf" srcId="{3C5BF57B-94D1-4D95-B18B-6FB0D9AF72C1}" destId="{39FCFD70-A3BE-4D9B-A767-8C977284FF14}" srcOrd="0" destOrd="0" presId="urn:microsoft.com/office/officeart/2011/layout/TabList#2"/>
    <dgm:cxn modelId="{5BA005C0-0C31-48C1-954F-FCCE5ED6FEF0}" type="presOf" srcId="{B66A8F01-A758-447B-8BF8-C7B140424C8F}" destId="{C4ABF912-F49B-42FF-AB85-74521CFD6B56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0DF41CC4-E615-424B-A9A0-51544B4570FB}" type="presOf" srcId="{4328E252-02CE-4C62-99DC-E7B5A73A79C4}" destId="{8DF41C57-58F3-4CC6-8B8E-F0C69A2C8877}" srcOrd="0" destOrd="0" presId="urn:microsoft.com/office/officeart/2011/layout/TabList#2"/>
    <dgm:cxn modelId="{EE1E8913-7DFC-4EBB-897D-9ED83396EAA6}" type="presOf" srcId="{39394FB6-3F1F-4F1F-84ED-9F25D0427EDF}" destId="{ED37E0DA-4E15-476C-8E3B-C3FADCFC2D51}" srcOrd="0" destOrd="0" presId="urn:microsoft.com/office/officeart/2011/layout/TabList#2"/>
    <dgm:cxn modelId="{4FB5C7F7-166A-4710-B02F-3D3C38BDD31D}" type="presOf" srcId="{F56C95D3-9781-4FED-BFDB-80FD6986E0D2}" destId="{B2A3DF14-7973-42AB-983B-68F7E4B56145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2837B1B9-A7EE-4473-803E-AAEA2F928EE3}" type="presOf" srcId="{19A6B3D4-16BB-4563-A784-6D713C4F9475}" destId="{CE28DD73-2E99-4D43-AFB4-62604128E487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C6FE14FC-9AFC-4701-BEF1-A8F64746690B}" type="presParOf" srcId="{51DAE91D-B0B2-4FD9-AA0B-2787E14837F0}" destId="{CDAF3D30-0647-4D4C-A50F-FF3B10CFCE14}" srcOrd="0" destOrd="0" presId="urn:microsoft.com/office/officeart/2011/layout/TabList#2"/>
    <dgm:cxn modelId="{C57AC16E-D11A-4FA5-85CB-0EBC9329441D}" type="presParOf" srcId="{CDAF3D30-0647-4D4C-A50F-FF3B10CFCE14}" destId="{B2A3DF14-7973-42AB-983B-68F7E4B56145}" srcOrd="0" destOrd="0" presId="urn:microsoft.com/office/officeart/2011/layout/TabList#2"/>
    <dgm:cxn modelId="{76CFF589-C2AF-4041-8F43-59F442806AA7}" type="presParOf" srcId="{CDAF3D30-0647-4D4C-A50F-FF3B10CFCE14}" destId="{ED37E0DA-4E15-476C-8E3B-C3FADCFC2D51}" srcOrd="1" destOrd="0" presId="urn:microsoft.com/office/officeart/2011/layout/TabList#2"/>
    <dgm:cxn modelId="{99709B0C-4FCA-454F-8F03-67DFD766A283}" type="presParOf" srcId="{CDAF3D30-0647-4D4C-A50F-FF3B10CFCE14}" destId="{4980B5AA-F22A-4F44-AD75-72149927F69C}" srcOrd="2" destOrd="0" presId="urn:microsoft.com/office/officeart/2011/layout/TabList#2"/>
    <dgm:cxn modelId="{59127CE4-E896-46B0-ACFB-AD5E9B03189B}" type="presParOf" srcId="{51DAE91D-B0B2-4FD9-AA0B-2787E14837F0}" destId="{CE28DD73-2E99-4D43-AFB4-62604128E487}" srcOrd="1" destOrd="0" presId="urn:microsoft.com/office/officeart/2011/layout/TabList#2"/>
    <dgm:cxn modelId="{9F692AD0-90F8-4EC7-9F6F-177035DA6158}" type="presParOf" srcId="{51DAE91D-B0B2-4FD9-AA0B-2787E14837F0}" destId="{0741ECC5-A103-4B68-B159-9599095A7FC0}" srcOrd="2" destOrd="0" presId="urn:microsoft.com/office/officeart/2011/layout/TabList#2"/>
    <dgm:cxn modelId="{AA6B7983-AEAD-4422-8294-3D38609A638B}" type="presParOf" srcId="{51DAE91D-B0B2-4FD9-AA0B-2787E14837F0}" destId="{9668626E-A3C0-41FE-A776-0A08A9CA74DE}" srcOrd="3" destOrd="0" presId="urn:microsoft.com/office/officeart/2011/layout/TabList#2"/>
    <dgm:cxn modelId="{1DD00E37-D116-4349-9460-1E80A3FB0F80}" type="presParOf" srcId="{9668626E-A3C0-41FE-A776-0A08A9CA74DE}" destId="{8DF41C57-58F3-4CC6-8B8E-F0C69A2C8877}" srcOrd="0" destOrd="0" presId="urn:microsoft.com/office/officeart/2011/layout/TabList#2"/>
    <dgm:cxn modelId="{4C12436E-41C6-4B38-95AF-A4BC91063165}" type="presParOf" srcId="{9668626E-A3C0-41FE-A776-0A08A9CA74DE}" destId="{39FCFD70-A3BE-4D9B-A767-8C977284FF14}" srcOrd="1" destOrd="0" presId="urn:microsoft.com/office/officeart/2011/layout/TabList#2"/>
    <dgm:cxn modelId="{6651AF9F-1961-405D-B9D3-8ACC355AC5B2}" type="presParOf" srcId="{9668626E-A3C0-41FE-A776-0A08A9CA74DE}" destId="{E1DA476D-2099-4479-A550-9C3C4B7F85FD}" srcOrd="2" destOrd="0" presId="urn:microsoft.com/office/officeart/2011/layout/TabList#2"/>
    <dgm:cxn modelId="{C732BBAB-B305-4AEF-A794-5D24B8C213DC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0824655-D7DC-44E3-8C29-0510C068E3EA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 yang </a:t>
          </a:r>
          <a:r>
            <a:rPr lang="en-US" sz="1600" dirty="0" err="1" smtClean="0"/>
            <a:t>dimuat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ilmiah</a:t>
          </a:r>
          <a:r>
            <a:rPr lang="en-US" sz="1600" dirty="0" smtClean="0"/>
            <a:t> </a:t>
          </a:r>
          <a:r>
            <a:rPr lang="en-US" sz="1600" dirty="0" err="1" smtClean="0"/>
            <a:t>nasional</a:t>
          </a:r>
          <a:r>
            <a:rPr lang="en-US" sz="1600" dirty="0" smtClean="0"/>
            <a:t> </a:t>
          </a:r>
          <a:r>
            <a:rPr lang="en-US" sz="1600" dirty="0" err="1" smtClean="0"/>
            <a:t>terakreditasi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prosiding</a:t>
          </a:r>
          <a:r>
            <a:rPr lang="en-US" sz="1600" dirty="0" smtClean="0"/>
            <a:t> seminar </a:t>
          </a:r>
          <a:r>
            <a:rPr lang="en-US" sz="1600" dirty="0" err="1" smtClean="0"/>
            <a:t>internasional</a:t>
          </a:r>
          <a:r>
            <a:rPr lang="en-US" sz="1600" dirty="0" smtClean="0"/>
            <a:t>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bereputasi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setiap</a:t>
          </a:r>
          <a:r>
            <a:rPr lang="en-US" sz="1600" dirty="0" smtClean="0"/>
            <a:t> </a:t>
          </a:r>
          <a:r>
            <a:rPr lang="en-US" sz="1600" dirty="0" err="1" smtClean="0"/>
            <a:t>mahasiswa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425831C2-6951-4FF8-8052-72734DAAFDCA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C00000"/>
              </a:solidFill>
            </a:rPr>
            <a:t>satu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produk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iptek-sosbud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dapat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berupa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metode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i="1" dirty="0" smtClean="0">
              <a:solidFill>
                <a:srgbClr val="C00000"/>
              </a:solidFill>
            </a:rPr>
            <a:t>blue print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purwarupa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sistem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kebijakan</a:t>
          </a:r>
          <a:r>
            <a:rPr lang="en-US" sz="1600" dirty="0" smtClean="0">
              <a:solidFill>
                <a:srgbClr val="C00000"/>
              </a:solidFill>
            </a:rPr>
            <a:t>, model, </a:t>
          </a:r>
          <a:r>
            <a:rPr lang="en-US" sz="1600" dirty="0" err="1" smtClean="0">
              <a:solidFill>
                <a:srgbClr val="C00000"/>
              </a:solidFill>
            </a:rPr>
            <a:t>atau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teknologi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guna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dilindungi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oleh</a:t>
          </a:r>
          <a:r>
            <a:rPr lang="en-US" sz="1600" dirty="0" smtClean="0">
              <a:solidFill>
                <a:srgbClr val="C00000"/>
              </a:solidFill>
            </a:rPr>
            <a:t> KI </a:t>
          </a:r>
          <a:endParaRPr lang="en-US" sz="1600" dirty="0">
            <a:solidFill>
              <a:srgbClr val="C00000"/>
            </a:solidFill>
          </a:endParaRPr>
        </a:p>
      </dgm:t>
    </dgm:pt>
    <dgm:pt modelId="{D47F5118-3C29-45F8-9437-D7CD0F157110}" type="parTrans" cxnId="{9CD2BC67-FD0C-4BD4-BD06-59FE46A6EB8D}">
      <dgm:prSet/>
      <dgm:spPr/>
      <dgm:t>
        <a:bodyPr/>
        <a:lstStyle/>
        <a:p>
          <a:endParaRPr lang="en-US"/>
        </a:p>
      </dgm:t>
    </dgm:pt>
    <dgm:pt modelId="{CF68FE8A-1ACA-4845-B41E-DD98DEDA420B}" type="sibTrans" cxnId="{9CD2BC67-FD0C-4BD4-BD06-59FE46A6EB8D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176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7721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4A7B73F9-9595-4FEB-B3E4-15D634067274}" type="presOf" srcId="{39394FB6-3F1F-4F1F-84ED-9F25D0427EDF}" destId="{ED37E0DA-4E15-476C-8E3B-C3FADCFC2D51}" srcOrd="0" destOrd="0" presId="urn:microsoft.com/office/officeart/2011/layout/TabList#2"/>
    <dgm:cxn modelId="{9CD2BC67-FD0C-4BD4-BD06-59FE46A6EB8D}" srcId="{39394FB6-3F1F-4F1F-84ED-9F25D0427EDF}" destId="{425831C2-6951-4FF8-8052-72734DAAFDCA}" srcOrd="2" destOrd="0" parTransId="{D47F5118-3C29-45F8-9437-D7CD0F157110}" sibTransId="{CF68FE8A-1ACA-4845-B41E-DD98DEDA420B}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C4ABB3DF-6B74-4BA0-8C24-7B15689123BA}" type="presOf" srcId="{F56C95D3-9781-4FED-BFDB-80FD6986E0D2}" destId="{B2A3DF14-7973-42AB-983B-68F7E4B56145}" srcOrd="0" destOrd="0" presId="urn:microsoft.com/office/officeart/2011/layout/TabList#2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17D2D9DE-AB3E-4E31-B86F-EFC8A4B838F2}" type="presOf" srcId="{19A6B3D4-16BB-4563-A784-6D713C4F9475}" destId="{CE28DD73-2E99-4D43-AFB4-62604128E487}" srcOrd="0" destOrd="0" presId="urn:microsoft.com/office/officeart/2011/layout/TabList#2"/>
    <dgm:cxn modelId="{48E32E4D-11CB-4F0D-B99C-726ACC9D48DF}" type="presOf" srcId="{344F270C-1CD3-42F1-B2C2-F477551883F6}" destId="{51DAE91D-B0B2-4FD9-AA0B-2787E14837F0}" srcOrd="0" destOrd="0" presId="urn:microsoft.com/office/officeart/2011/layout/TabList#2"/>
    <dgm:cxn modelId="{BAEE2AFC-0B6D-4F15-9A8C-741A4CEF018C}" type="presOf" srcId="{B66A8F01-A758-447B-8BF8-C7B140424C8F}" destId="{C4ABF912-F49B-42FF-AB85-74521CFD6B56}" srcOrd="0" destOrd="0" presId="urn:microsoft.com/office/officeart/2011/layout/TabList#2"/>
    <dgm:cxn modelId="{B5DB8830-1E3D-4CF9-B49B-163A0A14AA85}" type="presOf" srcId="{4328E252-02CE-4C62-99DC-E7B5A73A79C4}" destId="{8DF41C57-58F3-4CC6-8B8E-F0C69A2C8877}" srcOrd="0" destOrd="0" presId="urn:microsoft.com/office/officeart/2011/layout/TabList#2"/>
    <dgm:cxn modelId="{00ADFD09-04F0-4E09-A452-FC94AB01FF44}" srcId="{39394FB6-3F1F-4F1F-84ED-9F25D0427EDF}" destId="{D78EBB8A-F61A-4F3A-B985-680AC6700822}" srcOrd="3" destOrd="0" parTransId="{5502DD2F-F3F3-46AD-B280-9477D4F2E3C7}" sibTransId="{6805D6C9-F2D9-4737-B108-66C3D4909E30}"/>
    <dgm:cxn modelId="{45F4B865-E3C5-4481-B48B-1F01B8916DD5}" type="presOf" srcId="{D78EBB8A-F61A-4F3A-B985-680AC6700822}" destId="{CE28DD73-2E99-4D43-AFB4-62604128E487}" srcOrd="0" destOrd="2" presId="urn:microsoft.com/office/officeart/2011/layout/TabList#2"/>
    <dgm:cxn modelId="{9D52BBAA-83A1-4DF4-A7A6-CFC615B5ED37}" type="presOf" srcId="{3C5BF57B-94D1-4D95-B18B-6FB0D9AF72C1}" destId="{39FCFD70-A3BE-4D9B-A767-8C977284FF14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4F3DB968-FB8C-4ACC-B9A3-095EB5DBB651}" type="presOf" srcId="{425831C2-6951-4FF8-8052-72734DAAFDCA}" destId="{CE28DD73-2E99-4D43-AFB4-62604128E487}" srcOrd="0" destOrd="1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E93A4946-9099-4B98-A5A6-735E9827C834}" type="presParOf" srcId="{51DAE91D-B0B2-4FD9-AA0B-2787E14837F0}" destId="{CDAF3D30-0647-4D4C-A50F-FF3B10CFCE14}" srcOrd="0" destOrd="0" presId="urn:microsoft.com/office/officeart/2011/layout/TabList#2"/>
    <dgm:cxn modelId="{F0E33870-52BA-41A0-99D5-1C8F4BC2D1C8}" type="presParOf" srcId="{CDAF3D30-0647-4D4C-A50F-FF3B10CFCE14}" destId="{B2A3DF14-7973-42AB-983B-68F7E4B56145}" srcOrd="0" destOrd="0" presId="urn:microsoft.com/office/officeart/2011/layout/TabList#2"/>
    <dgm:cxn modelId="{AABE4B07-9A02-436E-8D56-D0BB11C6F1B8}" type="presParOf" srcId="{CDAF3D30-0647-4D4C-A50F-FF3B10CFCE14}" destId="{ED37E0DA-4E15-476C-8E3B-C3FADCFC2D51}" srcOrd="1" destOrd="0" presId="urn:microsoft.com/office/officeart/2011/layout/TabList#2"/>
    <dgm:cxn modelId="{E8AA2F05-E4A0-43AF-B8BD-A67D23DDEB1C}" type="presParOf" srcId="{CDAF3D30-0647-4D4C-A50F-FF3B10CFCE14}" destId="{4980B5AA-F22A-4F44-AD75-72149927F69C}" srcOrd="2" destOrd="0" presId="urn:microsoft.com/office/officeart/2011/layout/TabList#2"/>
    <dgm:cxn modelId="{6E11D908-9C76-40FF-9AAD-27A2EF652530}" type="presParOf" srcId="{51DAE91D-B0B2-4FD9-AA0B-2787E14837F0}" destId="{CE28DD73-2E99-4D43-AFB4-62604128E487}" srcOrd="1" destOrd="0" presId="urn:microsoft.com/office/officeart/2011/layout/TabList#2"/>
    <dgm:cxn modelId="{B6EBE58E-8F98-4C6F-B0FD-D329573819D8}" type="presParOf" srcId="{51DAE91D-B0B2-4FD9-AA0B-2787E14837F0}" destId="{0741ECC5-A103-4B68-B159-9599095A7FC0}" srcOrd="2" destOrd="0" presId="urn:microsoft.com/office/officeart/2011/layout/TabList#2"/>
    <dgm:cxn modelId="{801574A4-CC0A-4265-8F30-B8EF80EE2501}" type="presParOf" srcId="{51DAE91D-B0B2-4FD9-AA0B-2787E14837F0}" destId="{9668626E-A3C0-41FE-A776-0A08A9CA74DE}" srcOrd="3" destOrd="0" presId="urn:microsoft.com/office/officeart/2011/layout/TabList#2"/>
    <dgm:cxn modelId="{9CAC88F9-321E-4DE8-8A51-9B2655411F36}" type="presParOf" srcId="{9668626E-A3C0-41FE-A776-0A08A9CA74DE}" destId="{8DF41C57-58F3-4CC6-8B8E-F0C69A2C8877}" srcOrd="0" destOrd="0" presId="urn:microsoft.com/office/officeart/2011/layout/TabList#2"/>
    <dgm:cxn modelId="{25F52AEE-3F71-41A2-B9BC-E25CFDC5C3E4}" type="presParOf" srcId="{9668626E-A3C0-41FE-A776-0A08A9CA74DE}" destId="{39FCFD70-A3BE-4D9B-A767-8C977284FF14}" srcOrd="1" destOrd="0" presId="urn:microsoft.com/office/officeart/2011/layout/TabList#2"/>
    <dgm:cxn modelId="{23ACBC55-C32C-48D2-8517-0F0118E3E7F6}" type="presParOf" srcId="{9668626E-A3C0-41FE-A776-0A08A9CA74DE}" destId="{E1DA476D-2099-4479-A550-9C3C4B7F85FD}" srcOrd="2" destOrd="0" presId="urn:microsoft.com/office/officeart/2011/layout/TabList#2"/>
    <dgm:cxn modelId="{B5E710AB-4A62-4376-A3B3-DC9C676B423F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BD135-C870-40E3-98F1-645FD3C50C27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r>
            <a:rPr lang="en-US" sz="3400" dirty="0" smtClean="0"/>
            <a:t>/</a:t>
          </a:r>
          <a:r>
            <a:rPr lang="en-US" sz="3400" dirty="0" err="1" smtClean="0"/>
            <a:t>th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ilmiah</a:t>
          </a:r>
          <a:r>
            <a:rPr lang="en-US" sz="1600" dirty="0" smtClean="0"/>
            <a:t> per </a:t>
          </a:r>
          <a:r>
            <a:rPr lang="en-US" sz="1600" dirty="0" err="1" smtClean="0"/>
            <a:t>tahun</a:t>
          </a:r>
          <a:r>
            <a:rPr lang="en-US" sz="1600" dirty="0" smtClean="0"/>
            <a:t> </a:t>
          </a:r>
          <a:r>
            <a:rPr lang="en-US" sz="1600" dirty="0" err="1" smtClean="0"/>
            <a:t>sebagai</a:t>
          </a:r>
          <a:r>
            <a:rPr lang="en-US" sz="1600" dirty="0" smtClean="0"/>
            <a:t> </a:t>
          </a:r>
          <a:r>
            <a:rPr lang="en-US" sz="1600" dirty="0" err="1" smtClean="0"/>
            <a:t>penulis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 </a:t>
          </a:r>
          <a:r>
            <a:rPr lang="en-US" sz="1600" dirty="0" err="1" smtClean="0"/>
            <a:t>mahasiswa</a:t>
          </a:r>
          <a:r>
            <a:rPr lang="en-US" sz="1600" dirty="0" smtClean="0"/>
            <a:t> yang </a:t>
          </a:r>
          <a:r>
            <a:rPr lang="en-US" sz="1600" dirty="0" err="1" smtClean="0"/>
            <a:t>dibimbing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ketua</a:t>
          </a:r>
          <a:r>
            <a:rPr lang="en-US" sz="1600" dirty="0" smtClean="0"/>
            <a:t> </a:t>
          </a:r>
          <a:r>
            <a:rPr lang="en-US" sz="1600" dirty="0" err="1" smtClean="0"/>
            <a:t>peneliti</a:t>
          </a:r>
          <a:r>
            <a:rPr lang="en-US" sz="1600" dirty="0" smtClean="0"/>
            <a:t> </a:t>
          </a:r>
          <a:r>
            <a:rPr lang="en-US" sz="1600" dirty="0" err="1" smtClean="0"/>
            <a:t>sebagai</a:t>
          </a:r>
          <a:r>
            <a:rPr lang="en-US" sz="1600" dirty="0" smtClean="0"/>
            <a:t> </a:t>
          </a:r>
          <a:r>
            <a:rPr lang="en-US" sz="1600" i="1" dirty="0" smtClean="0"/>
            <a:t>corresponding author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66489C51-9E67-4DA3-BECA-FE41173B2B7D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C00000"/>
              </a:solidFill>
            </a:rPr>
            <a:t>satu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produk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iptek-sosbud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dapat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berupa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metode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i="1" dirty="0" smtClean="0">
              <a:solidFill>
                <a:srgbClr val="C00000"/>
              </a:solidFill>
            </a:rPr>
            <a:t>blue print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purwarupa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sistem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kebijakan</a:t>
          </a:r>
          <a:r>
            <a:rPr lang="en-US" sz="1600" dirty="0" smtClean="0">
              <a:solidFill>
                <a:srgbClr val="C00000"/>
              </a:solidFill>
            </a:rPr>
            <a:t>, model, </a:t>
          </a:r>
          <a:r>
            <a:rPr lang="en-US" sz="1600" dirty="0" err="1" smtClean="0">
              <a:solidFill>
                <a:srgbClr val="C00000"/>
              </a:solidFill>
            </a:rPr>
            <a:t>atau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teknologi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guna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dilindungi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oleh</a:t>
          </a:r>
          <a:r>
            <a:rPr lang="en-US" sz="1600" dirty="0" smtClean="0">
              <a:solidFill>
                <a:srgbClr val="C00000"/>
              </a:solidFill>
            </a:rPr>
            <a:t> KI; </a:t>
          </a:r>
          <a:endParaRPr lang="en-US" sz="1600" dirty="0"/>
        </a:p>
      </dgm:t>
    </dgm:pt>
    <dgm:pt modelId="{9BD5C134-F422-4A4F-A578-08389F744DFF}" type="parTrans" cxnId="{0D7CB875-E1D3-46F1-9FD8-F8494A18577A}">
      <dgm:prSet/>
      <dgm:spPr/>
      <dgm:t>
        <a:bodyPr/>
        <a:lstStyle/>
        <a:p>
          <a:endParaRPr lang="en-US"/>
        </a:p>
      </dgm:t>
    </dgm:pt>
    <dgm:pt modelId="{94610A9B-9278-4123-B671-18C84CA3EB2B}" type="sibTrans" cxnId="{0D7CB875-E1D3-46F1-9FD8-F8494A18577A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176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7721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BE8B7D-A681-4B29-8BAC-A02070832BDE}" type="presOf" srcId="{B66A8F01-A758-447B-8BF8-C7B140424C8F}" destId="{C4ABF912-F49B-42FF-AB85-74521CFD6B56}" srcOrd="0" destOrd="0" presId="urn:microsoft.com/office/officeart/2011/layout/TabList#2"/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0D7CB875-E1D3-46F1-9FD8-F8494A18577A}" srcId="{39394FB6-3F1F-4F1F-84ED-9F25D0427EDF}" destId="{66489C51-9E67-4DA3-BECA-FE41173B2B7D}" srcOrd="2" destOrd="0" parTransId="{9BD5C134-F422-4A4F-A578-08389F744DFF}" sibTransId="{94610A9B-9278-4123-B671-18C84CA3EB2B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D6443513-93AD-41E8-AA6C-083244A69DCD}" type="presOf" srcId="{4328E252-02CE-4C62-99DC-E7B5A73A79C4}" destId="{8DF41C57-58F3-4CC6-8B8E-F0C69A2C8877}" srcOrd="0" destOrd="0" presId="urn:microsoft.com/office/officeart/2011/layout/TabList#2"/>
    <dgm:cxn modelId="{2C0DF904-8790-4E8C-BECC-AC41451349B8}" type="presOf" srcId="{19A6B3D4-16BB-4563-A784-6D713C4F9475}" destId="{CE28DD73-2E99-4D43-AFB4-62604128E487}" srcOrd="0" destOrd="0" presId="urn:microsoft.com/office/officeart/2011/layout/TabList#2"/>
    <dgm:cxn modelId="{00ADFD09-04F0-4E09-A452-FC94AB01FF44}" srcId="{39394FB6-3F1F-4F1F-84ED-9F25D0427EDF}" destId="{D78EBB8A-F61A-4F3A-B985-680AC6700822}" srcOrd="3" destOrd="0" parTransId="{5502DD2F-F3F3-46AD-B280-9477D4F2E3C7}" sibTransId="{6805D6C9-F2D9-4737-B108-66C3D4909E30}"/>
    <dgm:cxn modelId="{6090DD8E-3A34-48C3-A70E-0CA17A248ADB}" type="presOf" srcId="{66489C51-9E67-4DA3-BECA-FE41173B2B7D}" destId="{CE28DD73-2E99-4D43-AFB4-62604128E487}" srcOrd="0" destOrd="1" presId="urn:microsoft.com/office/officeart/2011/layout/TabList#2"/>
    <dgm:cxn modelId="{1DC01C67-10E4-41DE-88D9-3792175C6802}" type="presOf" srcId="{F56C95D3-9781-4FED-BFDB-80FD6986E0D2}" destId="{B2A3DF14-7973-42AB-983B-68F7E4B56145}" srcOrd="0" destOrd="0" presId="urn:microsoft.com/office/officeart/2011/layout/TabList#2"/>
    <dgm:cxn modelId="{17BEFE2E-996B-4C77-8195-EEDD5F955F63}" type="presOf" srcId="{3C5BF57B-94D1-4D95-B18B-6FB0D9AF72C1}" destId="{39FCFD70-A3BE-4D9B-A767-8C977284FF14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3E123DEA-24DD-4AF6-8241-B95DECE30445}" type="presOf" srcId="{344F270C-1CD3-42F1-B2C2-F477551883F6}" destId="{51DAE91D-B0B2-4FD9-AA0B-2787E14837F0}" srcOrd="0" destOrd="0" presId="urn:microsoft.com/office/officeart/2011/layout/TabList#2"/>
    <dgm:cxn modelId="{43A8D9CD-826C-4E21-951F-4018BA692A2E}" type="presOf" srcId="{39394FB6-3F1F-4F1F-84ED-9F25D0427EDF}" destId="{ED37E0DA-4E15-476C-8E3B-C3FADCFC2D51}" srcOrd="0" destOrd="0" presId="urn:microsoft.com/office/officeart/2011/layout/TabList#2"/>
    <dgm:cxn modelId="{930CCB99-4A0F-41B0-ADB7-99DE9DDC7036}" type="presOf" srcId="{D78EBB8A-F61A-4F3A-B985-680AC6700822}" destId="{CE28DD73-2E99-4D43-AFB4-62604128E487}" srcOrd="0" destOrd="2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AF8DE291-3DB2-4CF6-A893-0EDE4043CB82}" type="presParOf" srcId="{51DAE91D-B0B2-4FD9-AA0B-2787E14837F0}" destId="{CDAF3D30-0647-4D4C-A50F-FF3B10CFCE14}" srcOrd="0" destOrd="0" presId="urn:microsoft.com/office/officeart/2011/layout/TabList#2"/>
    <dgm:cxn modelId="{2F0B3AD8-A41A-471F-A029-884E62DF7B59}" type="presParOf" srcId="{CDAF3D30-0647-4D4C-A50F-FF3B10CFCE14}" destId="{B2A3DF14-7973-42AB-983B-68F7E4B56145}" srcOrd="0" destOrd="0" presId="urn:microsoft.com/office/officeart/2011/layout/TabList#2"/>
    <dgm:cxn modelId="{5849B762-7605-494C-A4CC-FCA1008E4200}" type="presParOf" srcId="{CDAF3D30-0647-4D4C-A50F-FF3B10CFCE14}" destId="{ED37E0DA-4E15-476C-8E3B-C3FADCFC2D51}" srcOrd="1" destOrd="0" presId="urn:microsoft.com/office/officeart/2011/layout/TabList#2"/>
    <dgm:cxn modelId="{0D729858-8363-46F0-A970-1A573AC7EB7E}" type="presParOf" srcId="{CDAF3D30-0647-4D4C-A50F-FF3B10CFCE14}" destId="{4980B5AA-F22A-4F44-AD75-72149927F69C}" srcOrd="2" destOrd="0" presId="urn:microsoft.com/office/officeart/2011/layout/TabList#2"/>
    <dgm:cxn modelId="{779F63FF-3490-4930-8837-7BF6A5C1B206}" type="presParOf" srcId="{51DAE91D-B0B2-4FD9-AA0B-2787E14837F0}" destId="{CE28DD73-2E99-4D43-AFB4-62604128E487}" srcOrd="1" destOrd="0" presId="urn:microsoft.com/office/officeart/2011/layout/TabList#2"/>
    <dgm:cxn modelId="{88040DAE-3A4D-4A39-BDAD-2152A789B86D}" type="presParOf" srcId="{51DAE91D-B0B2-4FD9-AA0B-2787E14837F0}" destId="{0741ECC5-A103-4B68-B159-9599095A7FC0}" srcOrd="2" destOrd="0" presId="urn:microsoft.com/office/officeart/2011/layout/TabList#2"/>
    <dgm:cxn modelId="{9A7C3E06-217E-41D9-B930-135990663A01}" type="presParOf" srcId="{51DAE91D-B0B2-4FD9-AA0B-2787E14837F0}" destId="{9668626E-A3C0-41FE-A776-0A08A9CA74DE}" srcOrd="3" destOrd="0" presId="urn:microsoft.com/office/officeart/2011/layout/TabList#2"/>
    <dgm:cxn modelId="{7F0E29B1-636C-40FA-BBEF-9240F0E29085}" type="presParOf" srcId="{9668626E-A3C0-41FE-A776-0A08A9CA74DE}" destId="{8DF41C57-58F3-4CC6-8B8E-F0C69A2C8877}" srcOrd="0" destOrd="0" presId="urn:microsoft.com/office/officeart/2011/layout/TabList#2"/>
    <dgm:cxn modelId="{167E0AB8-7077-4AE2-AFFF-0CE6A7393E1E}" type="presParOf" srcId="{9668626E-A3C0-41FE-A776-0A08A9CA74DE}" destId="{39FCFD70-A3BE-4D9B-A767-8C977284FF14}" srcOrd="1" destOrd="0" presId="urn:microsoft.com/office/officeart/2011/layout/TabList#2"/>
    <dgm:cxn modelId="{9A2B5783-7E3B-42B6-8442-32D34D3EBCA4}" type="presParOf" srcId="{9668626E-A3C0-41FE-A776-0A08A9CA74DE}" destId="{E1DA476D-2099-4479-A550-9C3C4B7F85FD}" srcOrd="2" destOrd="0" presId="urn:microsoft.com/office/officeart/2011/layout/TabList#2"/>
    <dgm:cxn modelId="{7DEFAAFB-E72B-43F1-8F8C-C82D30C4CC13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D804FBE-5546-4DFA-83A5-CD8BC18AA3DD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r>
            <a:rPr lang="en-US" sz="3400" dirty="0" smtClean="0"/>
            <a:t>/</a:t>
          </a:r>
          <a:r>
            <a:rPr lang="en-US" sz="3400" dirty="0" err="1" smtClean="0"/>
            <a:t>th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ilmiah</a:t>
          </a:r>
          <a:r>
            <a:rPr lang="en-US" sz="1600" dirty="0" smtClean="0"/>
            <a:t> per </a:t>
          </a:r>
          <a:r>
            <a:rPr lang="en-US" sz="1600" dirty="0" err="1" smtClean="0"/>
            <a:t>tahun</a:t>
          </a:r>
          <a:r>
            <a:rPr lang="en-US" sz="1600" dirty="0" smtClean="0"/>
            <a:t> </a:t>
          </a:r>
          <a:r>
            <a:rPr lang="en-US" sz="1600" dirty="0" err="1" smtClean="0"/>
            <a:t>sebagai</a:t>
          </a:r>
          <a:r>
            <a:rPr lang="en-US" sz="1600" dirty="0" smtClean="0"/>
            <a:t> </a:t>
          </a:r>
          <a:r>
            <a:rPr lang="en-US" sz="1600" dirty="0" err="1" smtClean="0"/>
            <a:t>penulis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 </a:t>
          </a:r>
          <a:r>
            <a:rPr lang="en-US" sz="1600" dirty="0" err="1" smtClean="0"/>
            <a:t>mahasiswa</a:t>
          </a:r>
          <a:r>
            <a:rPr lang="en-US" sz="1600" dirty="0" smtClean="0"/>
            <a:t> yang </a:t>
          </a:r>
          <a:r>
            <a:rPr lang="en-US" sz="1600" dirty="0" err="1" smtClean="0"/>
            <a:t>dibimbing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ketua</a:t>
          </a:r>
          <a:r>
            <a:rPr lang="en-US" sz="1600" dirty="0" smtClean="0"/>
            <a:t> </a:t>
          </a:r>
          <a:r>
            <a:rPr lang="en-US" sz="1600" dirty="0" err="1" smtClean="0"/>
            <a:t>peneliti</a:t>
          </a:r>
          <a:r>
            <a:rPr lang="en-US" sz="1600" dirty="0" smtClean="0"/>
            <a:t> </a:t>
          </a:r>
          <a:r>
            <a:rPr lang="en-US" sz="1600" dirty="0" err="1" smtClean="0"/>
            <a:t>sebagai</a:t>
          </a:r>
          <a:r>
            <a:rPr lang="en-US" sz="1600" dirty="0" smtClean="0"/>
            <a:t> </a:t>
          </a:r>
          <a:r>
            <a:rPr lang="en-US" sz="1600" i="1" dirty="0" smtClean="0"/>
            <a:t>corresponding author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66489C51-9E67-4DA3-BECA-FE41173B2B7D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C00000"/>
              </a:solidFill>
            </a:rPr>
            <a:t>satu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produk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iptek-sosbud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dapat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berupa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metode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i="1" dirty="0" smtClean="0">
              <a:solidFill>
                <a:srgbClr val="C00000"/>
              </a:solidFill>
            </a:rPr>
            <a:t>blue print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purwarupa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sistem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kebijakan</a:t>
          </a:r>
          <a:r>
            <a:rPr lang="en-US" sz="1600" dirty="0" smtClean="0">
              <a:solidFill>
                <a:srgbClr val="C00000"/>
              </a:solidFill>
            </a:rPr>
            <a:t>, model, </a:t>
          </a:r>
          <a:r>
            <a:rPr lang="en-US" sz="1600" dirty="0" err="1" smtClean="0">
              <a:solidFill>
                <a:srgbClr val="C00000"/>
              </a:solidFill>
            </a:rPr>
            <a:t>atau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teknologi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guna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dilindungi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oleh</a:t>
          </a:r>
          <a:r>
            <a:rPr lang="en-US" sz="1600" dirty="0" smtClean="0">
              <a:solidFill>
                <a:srgbClr val="C00000"/>
              </a:solidFill>
            </a:rPr>
            <a:t> KI; </a:t>
          </a:r>
          <a:endParaRPr lang="en-US" sz="1600" dirty="0"/>
        </a:p>
      </dgm:t>
    </dgm:pt>
    <dgm:pt modelId="{9BD5C134-F422-4A4F-A578-08389F744DFF}" type="parTrans" cxnId="{0D7CB875-E1D3-46F1-9FD8-F8494A18577A}">
      <dgm:prSet/>
      <dgm:spPr/>
      <dgm:t>
        <a:bodyPr/>
        <a:lstStyle/>
        <a:p>
          <a:endParaRPr lang="en-US"/>
        </a:p>
      </dgm:t>
    </dgm:pt>
    <dgm:pt modelId="{94610A9B-9278-4123-B671-18C84CA3EB2B}" type="sibTrans" cxnId="{0D7CB875-E1D3-46F1-9FD8-F8494A18577A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176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7721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14D752C9-81D3-464B-B0EE-41A266C88C07}" type="presOf" srcId="{39394FB6-3F1F-4F1F-84ED-9F25D0427EDF}" destId="{ED37E0DA-4E15-476C-8E3B-C3FADCFC2D51}" srcOrd="0" destOrd="0" presId="urn:microsoft.com/office/officeart/2011/layout/TabList#2"/>
    <dgm:cxn modelId="{FA794AD1-15AF-4C5A-B4BF-1B4A785EF2EC}" type="presOf" srcId="{B66A8F01-A758-447B-8BF8-C7B140424C8F}" destId="{C4ABF912-F49B-42FF-AB85-74521CFD6B56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0D7CB875-E1D3-46F1-9FD8-F8494A18577A}" srcId="{39394FB6-3F1F-4F1F-84ED-9F25D0427EDF}" destId="{66489C51-9E67-4DA3-BECA-FE41173B2B7D}" srcOrd="2" destOrd="0" parTransId="{9BD5C134-F422-4A4F-A578-08389F744DFF}" sibTransId="{94610A9B-9278-4123-B671-18C84CA3EB2B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44413364-B7CA-42DF-A612-6E7617D24FAA}" type="presOf" srcId="{66489C51-9E67-4DA3-BECA-FE41173B2B7D}" destId="{CE28DD73-2E99-4D43-AFB4-62604128E487}" srcOrd="0" destOrd="1" presId="urn:microsoft.com/office/officeart/2011/layout/TabList#2"/>
    <dgm:cxn modelId="{E08FE135-D794-4D5E-89D9-8C19FC2E4B65}" type="presOf" srcId="{4328E252-02CE-4C62-99DC-E7B5A73A79C4}" destId="{8DF41C57-58F3-4CC6-8B8E-F0C69A2C8877}" srcOrd="0" destOrd="0" presId="urn:microsoft.com/office/officeart/2011/layout/TabList#2"/>
    <dgm:cxn modelId="{6F542C3F-3D6A-49F4-91EE-C3CBA4A2A8BB}" type="presOf" srcId="{F56C95D3-9781-4FED-BFDB-80FD6986E0D2}" destId="{B2A3DF14-7973-42AB-983B-68F7E4B56145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C67AEE8E-8545-45DD-8A2F-189CD2F8A1B2}" type="presOf" srcId="{3C5BF57B-94D1-4D95-B18B-6FB0D9AF72C1}" destId="{39FCFD70-A3BE-4D9B-A767-8C977284FF14}" srcOrd="0" destOrd="0" presId="urn:microsoft.com/office/officeart/2011/layout/TabList#2"/>
    <dgm:cxn modelId="{F1D16174-B91C-4A87-9DDD-34DBE2AF02D2}" type="presOf" srcId="{344F270C-1CD3-42F1-B2C2-F477551883F6}" destId="{51DAE91D-B0B2-4FD9-AA0B-2787E14837F0}" srcOrd="0" destOrd="0" presId="urn:microsoft.com/office/officeart/2011/layout/TabList#2"/>
    <dgm:cxn modelId="{7FE5EC09-433E-484E-827F-7075B34829F7}" type="presOf" srcId="{19A6B3D4-16BB-4563-A784-6D713C4F9475}" destId="{CE28DD73-2E99-4D43-AFB4-62604128E487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F8E3758D-E9E6-42E2-85C0-143FACDB371D}" type="presParOf" srcId="{51DAE91D-B0B2-4FD9-AA0B-2787E14837F0}" destId="{CDAF3D30-0647-4D4C-A50F-FF3B10CFCE14}" srcOrd="0" destOrd="0" presId="urn:microsoft.com/office/officeart/2011/layout/TabList#2"/>
    <dgm:cxn modelId="{8B7178C0-DCF6-4AC0-ABB9-AA24DC424412}" type="presParOf" srcId="{CDAF3D30-0647-4D4C-A50F-FF3B10CFCE14}" destId="{B2A3DF14-7973-42AB-983B-68F7E4B56145}" srcOrd="0" destOrd="0" presId="urn:microsoft.com/office/officeart/2011/layout/TabList#2"/>
    <dgm:cxn modelId="{8F58816E-62B6-413E-B28D-39DF792944C7}" type="presParOf" srcId="{CDAF3D30-0647-4D4C-A50F-FF3B10CFCE14}" destId="{ED37E0DA-4E15-476C-8E3B-C3FADCFC2D51}" srcOrd="1" destOrd="0" presId="urn:microsoft.com/office/officeart/2011/layout/TabList#2"/>
    <dgm:cxn modelId="{EBA8764F-5463-41C1-A3B2-069A27FBB232}" type="presParOf" srcId="{CDAF3D30-0647-4D4C-A50F-FF3B10CFCE14}" destId="{4980B5AA-F22A-4F44-AD75-72149927F69C}" srcOrd="2" destOrd="0" presId="urn:microsoft.com/office/officeart/2011/layout/TabList#2"/>
    <dgm:cxn modelId="{B2762C33-C470-4316-80CA-C98E7400F5F0}" type="presParOf" srcId="{51DAE91D-B0B2-4FD9-AA0B-2787E14837F0}" destId="{CE28DD73-2E99-4D43-AFB4-62604128E487}" srcOrd="1" destOrd="0" presId="urn:microsoft.com/office/officeart/2011/layout/TabList#2"/>
    <dgm:cxn modelId="{EC6A3014-CDEE-4AE4-B652-C1E1CE5E7A6A}" type="presParOf" srcId="{51DAE91D-B0B2-4FD9-AA0B-2787E14837F0}" destId="{0741ECC5-A103-4B68-B159-9599095A7FC0}" srcOrd="2" destOrd="0" presId="urn:microsoft.com/office/officeart/2011/layout/TabList#2"/>
    <dgm:cxn modelId="{F1AA9453-356B-4E75-81B0-F3A8B7F30D8E}" type="presParOf" srcId="{51DAE91D-B0B2-4FD9-AA0B-2787E14837F0}" destId="{9668626E-A3C0-41FE-A776-0A08A9CA74DE}" srcOrd="3" destOrd="0" presId="urn:microsoft.com/office/officeart/2011/layout/TabList#2"/>
    <dgm:cxn modelId="{EFA8347D-94B1-44A2-8BC6-5A007275E2B8}" type="presParOf" srcId="{9668626E-A3C0-41FE-A776-0A08A9CA74DE}" destId="{8DF41C57-58F3-4CC6-8B8E-F0C69A2C8877}" srcOrd="0" destOrd="0" presId="urn:microsoft.com/office/officeart/2011/layout/TabList#2"/>
    <dgm:cxn modelId="{D950C0CD-A92C-492D-AEC9-AF5572A190DB}" type="presParOf" srcId="{9668626E-A3C0-41FE-A776-0A08A9CA74DE}" destId="{39FCFD70-A3BE-4D9B-A767-8C977284FF14}" srcOrd="1" destOrd="0" presId="urn:microsoft.com/office/officeart/2011/layout/TabList#2"/>
    <dgm:cxn modelId="{5AE28B98-3894-49DF-98AD-BA70FFEB79E1}" type="presParOf" srcId="{9668626E-A3C0-41FE-A776-0A08A9CA74DE}" destId="{E1DA476D-2099-4479-A550-9C3C4B7F85FD}" srcOrd="2" destOrd="0" presId="urn:microsoft.com/office/officeart/2011/layout/TabList#2"/>
    <dgm:cxn modelId="{B60D28C8-BBD2-4DD6-8232-6F8E414D28A0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1140805-F296-4D75-A673-A5432B00A4D1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r>
            <a:rPr lang="en-US" sz="3400" dirty="0" smtClean="0"/>
            <a:t>/</a:t>
          </a:r>
          <a:r>
            <a:rPr lang="en-US" sz="3400" dirty="0" err="1" smtClean="0"/>
            <a:t>th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smtClean="0"/>
            <a:t>minimal 1 </a:t>
          </a:r>
          <a:r>
            <a:rPr lang="en-US" sz="1600" dirty="0" err="1" smtClean="0"/>
            <a:t>artikel</a:t>
          </a:r>
          <a:r>
            <a:rPr lang="en-US" sz="1600" dirty="0" smtClean="0"/>
            <a:t> di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D803F6A-73C9-4C95-9C22-0A8888AD9FC9}">
      <dgm:prSet phldrT="[Text]" custT="1"/>
      <dgm:spPr/>
      <dgm:t>
        <a:bodyPr/>
        <a:lstStyle/>
        <a:p>
          <a:r>
            <a:rPr lang="en-US" sz="1600" dirty="0" smtClean="0"/>
            <a:t>minimal 1 </a:t>
          </a:r>
          <a:r>
            <a:rPr lang="en-US" sz="1600" dirty="0" err="1" smtClean="0"/>
            <a:t>buku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penelitian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 ISBN;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DF5C2675-AD4C-4150-BB93-5DF7B91F1A12}" type="parTrans" cxnId="{DC0F2299-94F7-44B0-AC99-2DFA7FEAC5B0}">
      <dgm:prSet/>
      <dgm:spPr/>
      <dgm:t>
        <a:bodyPr/>
        <a:lstStyle/>
        <a:p>
          <a:endParaRPr lang="en-US"/>
        </a:p>
      </dgm:t>
    </dgm:pt>
    <dgm:pt modelId="{3573EC81-F686-491D-A428-93DE48558AB4}" type="sibTrans" cxnId="{DC0F2299-94F7-44B0-AC99-2DFA7FEAC5B0}">
      <dgm:prSet/>
      <dgm:spPr/>
      <dgm:t>
        <a:bodyPr/>
        <a:lstStyle/>
        <a:p>
          <a:endParaRPr lang="en-US"/>
        </a:p>
      </dgm:t>
    </dgm:pt>
    <dgm:pt modelId="{619AA474-2E71-4C82-B3B3-D0F5FC0DCFBC}">
      <dgm:prSet phldrT="[Text]" custT="1"/>
      <dgm:spPr/>
      <dgm:t>
        <a:bodyPr/>
        <a:lstStyle/>
        <a:p>
          <a:r>
            <a:rPr lang="en-US" sz="1600" dirty="0" smtClean="0"/>
            <a:t>minimal 3 </a:t>
          </a:r>
          <a:r>
            <a:rPr lang="en-US" sz="1600" dirty="0" err="1" smtClean="0"/>
            <a:t>artikel</a:t>
          </a:r>
          <a:r>
            <a:rPr lang="en-US" sz="1600" dirty="0" smtClean="0"/>
            <a:t> di </a:t>
          </a:r>
          <a:r>
            <a:rPr lang="en-US" sz="1600" dirty="0" err="1" smtClean="0"/>
            <a:t>prosiding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C5DF960F-D969-4458-A787-836E71063BA4}" type="parTrans" cxnId="{6B2E8450-835F-4396-82EF-D91699F2D3AC}">
      <dgm:prSet/>
      <dgm:spPr/>
      <dgm:t>
        <a:bodyPr/>
        <a:lstStyle/>
        <a:p>
          <a:endParaRPr lang="en-US"/>
        </a:p>
      </dgm:t>
    </dgm:pt>
    <dgm:pt modelId="{AFEBF94E-0415-4F69-A9E3-DD86D70251B6}" type="sibTrans" cxnId="{6B2E8450-835F-4396-82EF-D91699F2D3AC}">
      <dgm:prSet/>
      <dgm:spPr/>
      <dgm:t>
        <a:bodyPr/>
        <a:lstStyle/>
        <a:p>
          <a:endParaRPr lang="en-US"/>
        </a:p>
      </dgm:t>
    </dgm:pt>
    <dgm:pt modelId="{9455AB9C-D72C-47D2-9FC9-2F1401C185A4}">
      <dgm:prSet phldrT="[Text]" custT="1"/>
      <dgm:spPr/>
      <dgm:t>
        <a:bodyPr/>
        <a:lstStyle/>
        <a:p>
          <a:r>
            <a:rPr lang="en-US" sz="1600" dirty="0" smtClean="0"/>
            <a:t>minimal 3 </a:t>
          </a:r>
          <a:r>
            <a:rPr lang="en-US" sz="1600" i="1" dirty="0" smtClean="0"/>
            <a:t>book chapter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-ISBN.   </a:t>
          </a:r>
          <a:endParaRPr lang="en-US" sz="1600" dirty="0"/>
        </a:p>
      </dgm:t>
    </dgm:pt>
    <dgm:pt modelId="{2C46297B-CAD1-42E9-9C9E-3EE7B8FAB1F0}" type="parTrans" cxnId="{71C0A18B-9641-4052-8A64-406291288FF2}">
      <dgm:prSet/>
      <dgm:spPr/>
      <dgm:t>
        <a:bodyPr/>
        <a:lstStyle/>
        <a:p>
          <a:endParaRPr lang="en-US"/>
        </a:p>
      </dgm:t>
    </dgm:pt>
    <dgm:pt modelId="{F5FDD951-5391-4D39-AD62-A26F6F859BFE}" type="sibTrans" cxnId="{71C0A18B-9641-4052-8A64-406291288FF2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4185F0AB-01A9-4A6D-B5B7-06475924BFB6}" type="presOf" srcId="{B66A8F01-A758-447B-8BF8-C7B140424C8F}" destId="{C4ABF912-F49B-42FF-AB85-74521CFD6B56}" srcOrd="0" destOrd="0" presId="urn:microsoft.com/office/officeart/2011/layout/TabList#2"/>
    <dgm:cxn modelId="{6B2E8450-835F-4396-82EF-D91699F2D3AC}" srcId="{39394FB6-3F1F-4F1F-84ED-9F25D0427EDF}" destId="{619AA474-2E71-4C82-B3B3-D0F5FC0DCFBC}" srcOrd="3" destOrd="0" parTransId="{C5DF960F-D969-4458-A787-836E71063BA4}" sibTransId="{AFEBF94E-0415-4F69-A9E3-DD86D70251B6}"/>
    <dgm:cxn modelId="{6A2BE8A1-4231-4E10-ADCF-42B79A180C99}" type="presOf" srcId="{344F270C-1CD3-42F1-B2C2-F477551883F6}" destId="{51DAE91D-B0B2-4FD9-AA0B-2787E14837F0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DC0F2299-94F7-44B0-AC99-2DFA7FEAC5B0}" srcId="{39394FB6-3F1F-4F1F-84ED-9F25D0427EDF}" destId="{3D803F6A-73C9-4C95-9C22-0A8888AD9FC9}" srcOrd="2" destOrd="0" parTransId="{DF5C2675-AD4C-4150-BB93-5DF7B91F1A12}" sibTransId="{3573EC81-F686-491D-A428-93DE48558AB4}"/>
    <dgm:cxn modelId="{3820BCF5-FAEB-4D05-A5EB-B7DF1C295AB6}" type="presOf" srcId="{D78EBB8A-F61A-4F3A-B985-680AC6700822}" destId="{CE28DD73-2E99-4D43-AFB4-62604128E487}" srcOrd="0" destOrd="5" presId="urn:microsoft.com/office/officeart/2011/layout/TabList#2"/>
    <dgm:cxn modelId="{00ADFD09-04F0-4E09-A452-FC94AB01FF44}" srcId="{39394FB6-3F1F-4F1F-84ED-9F25D0427EDF}" destId="{D78EBB8A-F61A-4F3A-B985-680AC6700822}" srcOrd="6" destOrd="0" parTransId="{5502DD2F-F3F3-46AD-B280-9477D4F2E3C7}" sibTransId="{6805D6C9-F2D9-4737-B108-66C3D4909E30}"/>
    <dgm:cxn modelId="{71C0A18B-9641-4052-8A64-406291288FF2}" srcId="{39394FB6-3F1F-4F1F-84ED-9F25D0427EDF}" destId="{9455AB9C-D72C-47D2-9FC9-2F1401C185A4}" srcOrd="4" destOrd="0" parTransId="{2C46297B-CAD1-42E9-9C9E-3EE7B8FAB1F0}" sibTransId="{F5FDD951-5391-4D39-AD62-A26F6F859BFE}"/>
    <dgm:cxn modelId="{D381F001-C327-4C65-9822-52098E4EF231}" type="presOf" srcId="{19A6B3D4-16BB-4563-A784-6D713C4F9475}" destId="{CE28DD73-2E99-4D43-AFB4-62604128E487}" srcOrd="0" destOrd="0" presId="urn:microsoft.com/office/officeart/2011/layout/TabList#2"/>
    <dgm:cxn modelId="{25D8C111-E8FC-4595-9C6B-80126911DA35}" type="presOf" srcId="{4328E252-02CE-4C62-99DC-E7B5A73A79C4}" destId="{8DF41C57-58F3-4CC6-8B8E-F0C69A2C8877}" srcOrd="0" destOrd="0" presId="urn:microsoft.com/office/officeart/2011/layout/TabList#2"/>
    <dgm:cxn modelId="{798E901B-F16D-4F5E-A84E-82DD8DB1E969}" type="presOf" srcId="{3D803F6A-73C9-4C95-9C22-0A8888AD9FC9}" destId="{CE28DD73-2E99-4D43-AFB4-62604128E487}" srcOrd="0" destOrd="1" presId="urn:microsoft.com/office/officeart/2011/layout/TabList#2"/>
    <dgm:cxn modelId="{8CB48709-F068-46BB-AB0C-73CB1E5C52B3}" type="presOf" srcId="{619AA474-2E71-4C82-B3B3-D0F5FC0DCFBC}" destId="{CE28DD73-2E99-4D43-AFB4-62604128E487}" srcOrd="0" destOrd="2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74ADD65C-4ECA-468C-BA63-5EE746E3F825}" srcId="{39394FB6-3F1F-4F1F-84ED-9F25D0427EDF}" destId="{E0007389-1339-4247-BCD9-2B9141B70E37}" srcOrd="5" destOrd="0" parTransId="{786F6285-9C47-4F6A-ADB6-34EDF2D82169}" sibTransId="{9B2AE110-7BBB-4DA0-B27F-7901D9586055}"/>
    <dgm:cxn modelId="{1E635934-16E6-4982-AB00-2300548B1FCD}" type="presOf" srcId="{F56C95D3-9781-4FED-BFDB-80FD6986E0D2}" destId="{B2A3DF14-7973-42AB-983B-68F7E4B56145}" srcOrd="0" destOrd="0" presId="urn:microsoft.com/office/officeart/2011/layout/TabList#2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A09E669E-AF5D-42B1-85E3-C4AFD2D8B0D4}" type="presOf" srcId="{39394FB6-3F1F-4F1F-84ED-9F25D0427EDF}" destId="{ED37E0DA-4E15-476C-8E3B-C3FADCFC2D51}" srcOrd="0" destOrd="0" presId="urn:microsoft.com/office/officeart/2011/layout/TabList#2"/>
    <dgm:cxn modelId="{17B30D88-FC7A-40DC-B135-E675EC552899}" type="presOf" srcId="{E0007389-1339-4247-BCD9-2B9141B70E37}" destId="{CE28DD73-2E99-4D43-AFB4-62604128E487}" srcOrd="0" destOrd="4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A8BB27F3-FC0B-4978-AEBC-CB0B1DE3B3B9}" type="presOf" srcId="{3C5BF57B-94D1-4D95-B18B-6FB0D9AF72C1}" destId="{39FCFD70-A3BE-4D9B-A767-8C977284FF14}" srcOrd="0" destOrd="0" presId="urn:microsoft.com/office/officeart/2011/layout/TabList#2"/>
    <dgm:cxn modelId="{FD9E6E95-9D38-4480-B4BD-3BEDD5787DC6}" type="presOf" srcId="{9455AB9C-D72C-47D2-9FC9-2F1401C185A4}" destId="{CE28DD73-2E99-4D43-AFB4-62604128E487}" srcOrd="0" destOrd="3" presId="urn:microsoft.com/office/officeart/2011/layout/TabList#2"/>
    <dgm:cxn modelId="{54079709-927D-49F1-9C39-137CC3C07E1E}" type="presParOf" srcId="{51DAE91D-B0B2-4FD9-AA0B-2787E14837F0}" destId="{CDAF3D30-0647-4D4C-A50F-FF3B10CFCE14}" srcOrd="0" destOrd="0" presId="urn:microsoft.com/office/officeart/2011/layout/TabList#2"/>
    <dgm:cxn modelId="{4D480A42-0A5B-4284-9A3B-0E796A53A531}" type="presParOf" srcId="{CDAF3D30-0647-4D4C-A50F-FF3B10CFCE14}" destId="{B2A3DF14-7973-42AB-983B-68F7E4B56145}" srcOrd="0" destOrd="0" presId="urn:microsoft.com/office/officeart/2011/layout/TabList#2"/>
    <dgm:cxn modelId="{3A7A930C-8EBA-41E3-8DD1-2D8775F189AB}" type="presParOf" srcId="{CDAF3D30-0647-4D4C-A50F-FF3B10CFCE14}" destId="{ED37E0DA-4E15-476C-8E3B-C3FADCFC2D51}" srcOrd="1" destOrd="0" presId="urn:microsoft.com/office/officeart/2011/layout/TabList#2"/>
    <dgm:cxn modelId="{F8AD543E-8C46-4CFD-8947-96A66B767330}" type="presParOf" srcId="{CDAF3D30-0647-4D4C-A50F-FF3B10CFCE14}" destId="{4980B5AA-F22A-4F44-AD75-72149927F69C}" srcOrd="2" destOrd="0" presId="urn:microsoft.com/office/officeart/2011/layout/TabList#2"/>
    <dgm:cxn modelId="{4D36343F-74D6-45E2-93D8-588C1B7E9F2D}" type="presParOf" srcId="{51DAE91D-B0B2-4FD9-AA0B-2787E14837F0}" destId="{CE28DD73-2E99-4D43-AFB4-62604128E487}" srcOrd="1" destOrd="0" presId="urn:microsoft.com/office/officeart/2011/layout/TabList#2"/>
    <dgm:cxn modelId="{7A7704A3-26F8-4CE3-9E6C-7AC9ABA37B94}" type="presParOf" srcId="{51DAE91D-B0B2-4FD9-AA0B-2787E14837F0}" destId="{0741ECC5-A103-4B68-B159-9599095A7FC0}" srcOrd="2" destOrd="0" presId="urn:microsoft.com/office/officeart/2011/layout/TabList#2"/>
    <dgm:cxn modelId="{A40294F6-37F2-41FA-92F6-42F11748E77E}" type="presParOf" srcId="{51DAE91D-B0B2-4FD9-AA0B-2787E14837F0}" destId="{9668626E-A3C0-41FE-A776-0A08A9CA74DE}" srcOrd="3" destOrd="0" presId="urn:microsoft.com/office/officeart/2011/layout/TabList#2"/>
    <dgm:cxn modelId="{F7DE7A3B-0D20-4C96-B919-9FFC64A50033}" type="presParOf" srcId="{9668626E-A3C0-41FE-A776-0A08A9CA74DE}" destId="{8DF41C57-58F3-4CC6-8B8E-F0C69A2C8877}" srcOrd="0" destOrd="0" presId="urn:microsoft.com/office/officeart/2011/layout/TabList#2"/>
    <dgm:cxn modelId="{E9EB7439-F70B-4BC7-942F-49FD76881263}" type="presParOf" srcId="{9668626E-A3C0-41FE-A776-0A08A9CA74DE}" destId="{39FCFD70-A3BE-4D9B-A767-8C977284FF14}" srcOrd="1" destOrd="0" presId="urn:microsoft.com/office/officeart/2011/layout/TabList#2"/>
    <dgm:cxn modelId="{11F40A8E-79E5-4E98-BC84-C8B88E277EBF}" type="presParOf" srcId="{9668626E-A3C0-41FE-A776-0A08A9CA74DE}" destId="{E1DA476D-2099-4479-A550-9C3C4B7F85FD}" srcOrd="2" destOrd="0" presId="urn:microsoft.com/office/officeart/2011/layout/TabList#2"/>
    <dgm:cxn modelId="{D64C9FB7-A786-4837-8C89-55458E13C744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1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r>
            <a:rPr lang="en-US" sz="3400" dirty="0" smtClean="0"/>
            <a:t>/</a:t>
          </a:r>
          <a:r>
            <a:rPr lang="en-US" sz="3400" dirty="0" err="1" smtClean="0"/>
            <a:t>th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smtClean="0"/>
            <a:t>minimal </a:t>
          </a:r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ilmiah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</a:t>
          </a:r>
          <a:r>
            <a:rPr lang="en-US" sz="1600" dirty="0" err="1" smtClean="0"/>
            <a:t>bereputasi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prosiding</a:t>
          </a:r>
          <a:r>
            <a:rPr lang="en-US" sz="1600" dirty="0" smtClean="0"/>
            <a:t> seminar </a:t>
          </a:r>
          <a:r>
            <a:rPr lang="en-US" sz="1600" dirty="0" err="1" smtClean="0"/>
            <a:t>internasional</a:t>
          </a:r>
          <a:r>
            <a:rPr lang="en-US" sz="1600" dirty="0" smtClean="0"/>
            <a:t> </a:t>
          </a:r>
          <a:r>
            <a:rPr lang="en-US" sz="1600" dirty="0" err="1" smtClean="0"/>
            <a:t>bereputasi</a:t>
          </a:r>
          <a:r>
            <a:rPr lang="en-US" sz="1600" dirty="0" smtClean="0"/>
            <a:t>,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dua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ilmiah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</a:t>
          </a:r>
          <a:r>
            <a:rPr lang="en-US" sz="1600" dirty="0" err="1" smtClean="0"/>
            <a:t>bereputasi</a:t>
          </a:r>
          <a:r>
            <a:rPr lang="en-US" sz="1600" dirty="0" smtClean="0"/>
            <a:t> per </a:t>
          </a:r>
          <a:r>
            <a:rPr lang="en-US" sz="1600" dirty="0" err="1" smtClean="0"/>
            <a:t>tahun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66489C51-9E67-4DA3-BECA-FE41173B2B7D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C00000"/>
              </a:solidFill>
            </a:rPr>
            <a:t>satu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produk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iptek-sosbud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dapat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berupa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metode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i="1" dirty="0" smtClean="0">
              <a:solidFill>
                <a:srgbClr val="C00000"/>
              </a:solidFill>
            </a:rPr>
            <a:t>blue print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purwarupa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sistem</a:t>
          </a:r>
          <a:r>
            <a:rPr lang="en-US" sz="1600" dirty="0" smtClean="0">
              <a:solidFill>
                <a:srgbClr val="C00000"/>
              </a:solidFill>
            </a:rPr>
            <a:t>, </a:t>
          </a:r>
          <a:r>
            <a:rPr lang="en-US" sz="1600" dirty="0" err="1" smtClean="0">
              <a:solidFill>
                <a:srgbClr val="C00000"/>
              </a:solidFill>
            </a:rPr>
            <a:t>kebijakan</a:t>
          </a:r>
          <a:r>
            <a:rPr lang="en-US" sz="1600" dirty="0" smtClean="0">
              <a:solidFill>
                <a:srgbClr val="C00000"/>
              </a:solidFill>
            </a:rPr>
            <a:t>, model, </a:t>
          </a:r>
          <a:r>
            <a:rPr lang="en-US" sz="1600" dirty="0" err="1" smtClean="0">
              <a:solidFill>
                <a:srgbClr val="C00000"/>
              </a:solidFill>
            </a:rPr>
            <a:t>atau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teknologi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tepat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guna</a:t>
          </a:r>
          <a:r>
            <a:rPr lang="en-US" sz="1600" dirty="0" smtClean="0">
              <a:solidFill>
                <a:srgbClr val="C00000"/>
              </a:solidFill>
            </a:rPr>
            <a:t> yang </a:t>
          </a:r>
          <a:r>
            <a:rPr lang="en-US" sz="1600" dirty="0" err="1" smtClean="0">
              <a:solidFill>
                <a:srgbClr val="C00000"/>
              </a:solidFill>
            </a:rPr>
            <a:t>dilindungi</a:t>
          </a:r>
          <a:r>
            <a:rPr lang="en-US" sz="1600" dirty="0" smtClean="0">
              <a:solidFill>
                <a:srgbClr val="C00000"/>
              </a:solidFill>
            </a:rPr>
            <a:t> </a:t>
          </a:r>
          <a:r>
            <a:rPr lang="en-US" sz="1600" dirty="0" err="1" smtClean="0">
              <a:solidFill>
                <a:srgbClr val="C00000"/>
              </a:solidFill>
            </a:rPr>
            <a:t>oleh</a:t>
          </a:r>
          <a:r>
            <a:rPr lang="en-US" sz="1600" dirty="0" smtClean="0">
              <a:solidFill>
                <a:srgbClr val="C00000"/>
              </a:solidFill>
            </a:rPr>
            <a:t> KI; </a:t>
          </a:r>
          <a:endParaRPr lang="en-US" sz="1600" dirty="0"/>
        </a:p>
      </dgm:t>
    </dgm:pt>
    <dgm:pt modelId="{9BD5C134-F422-4A4F-A578-08389F744DFF}" type="parTrans" cxnId="{0D7CB875-E1D3-46F1-9FD8-F8494A18577A}">
      <dgm:prSet/>
      <dgm:spPr/>
      <dgm:t>
        <a:bodyPr/>
        <a:lstStyle/>
        <a:p>
          <a:endParaRPr lang="en-US"/>
        </a:p>
      </dgm:t>
    </dgm:pt>
    <dgm:pt modelId="{94610A9B-9278-4123-B671-18C84CA3EB2B}" type="sibTrans" cxnId="{0D7CB875-E1D3-46F1-9FD8-F8494A18577A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176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7721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870852-B4A5-4137-AAA8-6778A7EAD683}" type="presOf" srcId="{3C5BF57B-94D1-4D95-B18B-6FB0D9AF72C1}" destId="{39FCFD70-A3BE-4D9B-A767-8C977284FF14}" srcOrd="0" destOrd="0" presId="urn:microsoft.com/office/officeart/2011/layout/TabList#2"/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420F5149-1045-4E37-AD33-2DBBEECB77EC}" type="presOf" srcId="{39394FB6-3F1F-4F1F-84ED-9F25D0427EDF}" destId="{ED37E0DA-4E15-476C-8E3B-C3FADCFC2D51}" srcOrd="0" destOrd="0" presId="urn:microsoft.com/office/officeart/2011/layout/TabList#2"/>
    <dgm:cxn modelId="{C73A40F8-D69A-4009-A336-8B52EFB22103}" type="presOf" srcId="{F56C95D3-9781-4FED-BFDB-80FD6986E0D2}" destId="{B2A3DF14-7973-42AB-983B-68F7E4B56145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0D7CB875-E1D3-46F1-9FD8-F8494A18577A}" srcId="{39394FB6-3F1F-4F1F-84ED-9F25D0427EDF}" destId="{66489C51-9E67-4DA3-BECA-FE41173B2B7D}" srcOrd="2" destOrd="0" parTransId="{9BD5C134-F422-4A4F-A578-08389F744DFF}" sibTransId="{94610A9B-9278-4123-B671-18C84CA3EB2B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9BE5AA24-A1C6-473B-A9FF-D1E160DAD6B8}" type="presOf" srcId="{4328E252-02CE-4C62-99DC-E7B5A73A79C4}" destId="{8DF41C57-58F3-4CC6-8B8E-F0C69A2C8877}" srcOrd="0" destOrd="0" presId="urn:microsoft.com/office/officeart/2011/layout/TabList#2"/>
    <dgm:cxn modelId="{7DC2D547-00F8-47F4-B149-CA8F69C5B446}" type="presOf" srcId="{19A6B3D4-16BB-4563-A784-6D713C4F9475}" destId="{CE28DD73-2E99-4D43-AFB4-62604128E487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5D69B776-0D9E-4535-99AB-080ACF891DE5}" type="presOf" srcId="{B66A8F01-A758-447B-8BF8-C7B140424C8F}" destId="{C4ABF912-F49B-42FF-AB85-74521CFD6B56}" srcOrd="0" destOrd="0" presId="urn:microsoft.com/office/officeart/2011/layout/TabList#2"/>
    <dgm:cxn modelId="{141A02B0-927C-44FC-B5B3-763C7C09B0B7}" type="presOf" srcId="{66489C51-9E67-4DA3-BECA-FE41173B2B7D}" destId="{CE28DD73-2E99-4D43-AFB4-62604128E487}" srcOrd="0" destOrd="1" presId="urn:microsoft.com/office/officeart/2011/layout/TabList#2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E0179C17-6FDD-44C0-8158-667A29FA44C2}" type="presOf" srcId="{344F270C-1CD3-42F1-B2C2-F477551883F6}" destId="{51DAE91D-B0B2-4FD9-AA0B-2787E14837F0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E6631A8D-3B1A-4DD5-ADDE-72D926E9A251}" type="presParOf" srcId="{51DAE91D-B0B2-4FD9-AA0B-2787E14837F0}" destId="{CDAF3D30-0647-4D4C-A50F-FF3B10CFCE14}" srcOrd="0" destOrd="0" presId="urn:microsoft.com/office/officeart/2011/layout/TabList#2"/>
    <dgm:cxn modelId="{288222B0-A7C0-4BC6-9FE1-DDB5F59BAB17}" type="presParOf" srcId="{CDAF3D30-0647-4D4C-A50F-FF3B10CFCE14}" destId="{B2A3DF14-7973-42AB-983B-68F7E4B56145}" srcOrd="0" destOrd="0" presId="urn:microsoft.com/office/officeart/2011/layout/TabList#2"/>
    <dgm:cxn modelId="{248B9DBC-E4CF-4A01-85C6-AB448ADC4488}" type="presParOf" srcId="{CDAF3D30-0647-4D4C-A50F-FF3B10CFCE14}" destId="{ED37E0DA-4E15-476C-8E3B-C3FADCFC2D51}" srcOrd="1" destOrd="0" presId="urn:microsoft.com/office/officeart/2011/layout/TabList#2"/>
    <dgm:cxn modelId="{8B33CB18-BC1B-457C-B22E-BADDF587CC8D}" type="presParOf" srcId="{CDAF3D30-0647-4D4C-A50F-FF3B10CFCE14}" destId="{4980B5AA-F22A-4F44-AD75-72149927F69C}" srcOrd="2" destOrd="0" presId="urn:microsoft.com/office/officeart/2011/layout/TabList#2"/>
    <dgm:cxn modelId="{601B7C4B-7F14-4352-97DD-F675861F7C00}" type="presParOf" srcId="{51DAE91D-B0B2-4FD9-AA0B-2787E14837F0}" destId="{CE28DD73-2E99-4D43-AFB4-62604128E487}" srcOrd="1" destOrd="0" presId="urn:microsoft.com/office/officeart/2011/layout/TabList#2"/>
    <dgm:cxn modelId="{3E8A5A70-EE5A-474F-B682-FF204EEABEFA}" type="presParOf" srcId="{51DAE91D-B0B2-4FD9-AA0B-2787E14837F0}" destId="{0741ECC5-A103-4B68-B159-9599095A7FC0}" srcOrd="2" destOrd="0" presId="urn:microsoft.com/office/officeart/2011/layout/TabList#2"/>
    <dgm:cxn modelId="{0E502FA7-C1B6-42D3-AAEE-5E16B5902381}" type="presParOf" srcId="{51DAE91D-B0B2-4FD9-AA0B-2787E14837F0}" destId="{9668626E-A3C0-41FE-A776-0A08A9CA74DE}" srcOrd="3" destOrd="0" presId="urn:microsoft.com/office/officeart/2011/layout/TabList#2"/>
    <dgm:cxn modelId="{D9525EF9-6D03-4E27-84B3-E701F80FB7C9}" type="presParOf" srcId="{9668626E-A3C0-41FE-A776-0A08A9CA74DE}" destId="{8DF41C57-58F3-4CC6-8B8E-F0C69A2C8877}" srcOrd="0" destOrd="0" presId="urn:microsoft.com/office/officeart/2011/layout/TabList#2"/>
    <dgm:cxn modelId="{89CB73FD-1768-441F-8E77-BDF65C48A696}" type="presParOf" srcId="{9668626E-A3C0-41FE-A776-0A08A9CA74DE}" destId="{39FCFD70-A3BE-4D9B-A767-8C977284FF14}" srcOrd="1" destOrd="0" presId="urn:microsoft.com/office/officeart/2011/layout/TabList#2"/>
    <dgm:cxn modelId="{B54348B3-6F30-4EA1-9F32-73BF8D23788F}" type="presParOf" srcId="{9668626E-A3C0-41FE-A776-0A08A9CA74DE}" destId="{E1DA476D-2099-4479-A550-9C3C4B7F85FD}" srcOrd="2" destOrd="0" presId="urn:microsoft.com/office/officeart/2011/layout/TabList#2"/>
    <dgm:cxn modelId="{8C5AC71A-269E-4DF3-AD8C-97B10AAA343B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D6E23-3CF9-4014-A768-738A6CD30FC9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2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r>
            <a:rPr lang="en-US" sz="3400" dirty="0" smtClean="0"/>
            <a:t>/</a:t>
          </a:r>
          <a:r>
            <a:rPr lang="en-US" sz="3400" dirty="0" err="1" smtClean="0"/>
            <a:t>th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smtClean="0"/>
            <a:t>minimal 1 </a:t>
          </a:r>
          <a:r>
            <a:rPr lang="en-US" sz="1600" dirty="0" err="1" smtClean="0"/>
            <a:t>artikel</a:t>
          </a:r>
          <a:r>
            <a:rPr lang="en-US" sz="1600" dirty="0" smtClean="0"/>
            <a:t> di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internasional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D803F6A-73C9-4C95-9C22-0A8888AD9FC9}">
      <dgm:prSet phldrT="[Text]" custT="1"/>
      <dgm:spPr/>
      <dgm:t>
        <a:bodyPr/>
        <a:lstStyle/>
        <a:p>
          <a:r>
            <a:rPr lang="en-US" sz="1600" dirty="0" smtClean="0"/>
            <a:t>minimal 1 </a:t>
          </a:r>
          <a:r>
            <a:rPr lang="en-US" sz="1600" dirty="0" err="1" smtClean="0"/>
            <a:t>buku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penelitian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 ISBN;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DF5C2675-AD4C-4150-BB93-5DF7B91F1A12}" type="parTrans" cxnId="{DC0F2299-94F7-44B0-AC99-2DFA7FEAC5B0}">
      <dgm:prSet/>
      <dgm:spPr/>
      <dgm:t>
        <a:bodyPr/>
        <a:lstStyle/>
        <a:p>
          <a:endParaRPr lang="en-US"/>
        </a:p>
      </dgm:t>
    </dgm:pt>
    <dgm:pt modelId="{3573EC81-F686-491D-A428-93DE48558AB4}" type="sibTrans" cxnId="{DC0F2299-94F7-44B0-AC99-2DFA7FEAC5B0}">
      <dgm:prSet/>
      <dgm:spPr/>
      <dgm:t>
        <a:bodyPr/>
        <a:lstStyle/>
        <a:p>
          <a:endParaRPr lang="en-US"/>
        </a:p>
      </dgm:t>
    </dgm:pt>
    <dgm:pt modelId="{619AA474-2E71-4C82-B3B3-D0F5FC0DCFBC}">
      <dgm:prSet phldrT="[Text]" custT="1"/>
      <dgm:spPr/>
      <dgm:t>
        <a:bodyPr/>
        <a:lstStyle/>
        <a:p>
          <a:r>
            <a:rPr lang="en-US" sz="1600" dirty="0" smtClean="0"/>
            <a:t>minimal 3 </a:t>
          </a:r>
          <a:r>
            <a:rPr lang="en-US" sz="1600" dirty="0" err="1" smtClean="0"/>
            <a:t>artikel</a:t>
          </a:r>
          <a:r>
            <a:rPr lang="en-US" sz="1600" dirty="0" smtClean="0"/>
            <a:t> di </a:t>
          </a:r>
          <a:r>
            <a:rPr lang="en-US" sz="1600" dirty="0" err="1" smtClean="0"/>
            <a:t>prosiding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; </a:t>
          </a:r>
          <a:r>
            <a:rPr lang="en-US" sz="1600" dirty="0" err="1" smtClean="0"/>
            <a:t>atau</a:t>
          </a:r>
          <a:endParaRPr lang="en-US" sz="1600" dirty="0"/>
        </a:p>
      </dgm:t>
    </dgm:pt>
    <dgm:pt modelId="{C5DF960F-D969-4458-A787-836E71063BA4}" type="parTrans" cxnId="{6B2E8450-835F-4396-82EF-D91699F2D3AC}">
      <dgm:prSet/>
      <dgm:spPr/>
      <dgm:t>
        <a:bodyPr/>
        <a:lstStyle/>
        <a:p>
          <a:endParaRPr lang="en-US"/>
        </a:p>
      </dgm:t>
    </dgm:pt>
    <dgm:pt modelId="{AFEBF94E-0415-4F69-A9E3-DD86D70251B6}" type="sibTrans" cxnId="{6B2E8450-835F-4396-82EF-D91699F2D3AC}">
      <dgm:prSet/>
      <dgm:spPr/>
      <dgm:t>
        <a:bodyPr/>
        <a:lstStyle/>
        <a:p>
          <a:endParaRPr lang="en-US"/>
        </a:p>
      </dgm:t>
    </dgm:pt>
    <dgm:pt modelId="{9455AB9C-D72C-47D2-9FC9-2F1401C185A4}">
      <dgm:prSet phldrT="[Text]" custT="1"/>
      <dgm:spPr/>
      <dgm:t>
        <a:bodyPr/>
        <a:lstStyle/>
        <a:p>
          <a:r>
            <a:rPr lang="en-US" sz="1600" dirty="0" smtClean="0"/>
            <a:t>minimal 3 </a:t>
          </a:r>
          <a:r>
            <a:rPr lang="en-US" sz="1600" i="1" dirty="0" smtClean="0"/>
            <a:t>book chapter</a:t>
          </a:r>
          <a:r>
            <a:rPr lang="en-US" sz="1600" dirty="0" smtClean="0"/>
            <a:t> yang </a:t>
          </a:r>
          <a:r>
            <a:rPr lang="en-US" sz="1600" dirty="0" err="1" smtClean="0"/>
            <a:t>terindeks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database </a:t>
          </a:r>
          <a:r>
            <a:rPr lang="en-US" sz="1600" dirty="0" err="1" smtClean="0"/>
            <a:t>bereputasi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-ISBN.   </a:t>
          </a:r>
          <a:endParaRPr lang="en-US" sz="1600" dirty="0"/>
        </a:p>
      </dgm:t>
    </dgm:pt>
    <dgm:pt modelId="{2C46297B-CAD1-42E9-9C9E-3EE7B8FAB1F0}" type="parTrans" cxnId="{71C0A18B-9641-4052-8A64-406291288FF2}">
      <dgm:prSet/>
      <dgm:spPr/>
      <dgm:t>
        <a:bodyPr/>
        <a:lstStyle/>
        <a:p>
          <a:endParaRPr lang="en-US"/>
        </a:p>
      </dgm:t>
    </dgm:pt>
    <dgm:pt modelId="{F5FDD951-5391-4D39-AD62-A26F6F859BFE}" type="sibTrans" cxnId="{71C0A18B-9641-4052-8A64-406291288FF2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4DC53A-98DA-4A22-BD53-D03232300FA2}" type="presOf" srcId="{19A6B3D4-16BB-4563-A784-6D713C4F9475}" destId="{CE28DD73-2E99-4D43-AFB4-62604128E487}" srcOrd="0" destOrd="0" presId="urn:microsoft.com/office/officeart/2011/layout/TabList#2"/>
    <dgm:cxn modelId="{EBCCE10A-D785-465E-AA10-E1AAB16B1070}" type="presOf" srcId="{4328E252-02CE-4C62-99DC-E7B5A73A79C4}" destId="{8DF41C57-58F3-4CC6-8B8E-F0C69A2C8877}" srcOrd="0" destOrd="0" presId="urn:microsoft.com/office/officeart/2011/layout/TabList#2"/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6026094E-2E8F-4E86-B7DA-F4DCF507CFCA}" type="presOf" srcId="{E0007389-1339-4247-BCD9-2B9141B70E37}" destId="{CE28DD73-2E99-4D43-AFB4-62604128E487}" srcOrd="0" destOrd="4" presId="urn:microsoft.com/office/officeart/2011/layout/TabList#2"/>
    <dgm:cxn modelId="{6B2E8450-835F-4396-82EF-D91699F2D3AC}" srcId="{39394FB6-3F1F-4F1F-84ED-9F25D0427EDF}" destId="{619AA474-2E71-4C82-B3B3-D0F5FC0DCFBC}" srcOrd="3" destOrd="0" parTransId="{C5DF960F-D969-4458-A787-836E71063BA4}" sibTransId="{AFEBF94E-0415-4F69-A9E3-DD86D70251B6}"/>
    <dgm:cxn modelId="{E8157BAF-2CE1-4992-BB6A-89C1B9615BA0}" type="presOf" srcId="{9455AB9C-D72C-47D2-9FC9-2F1401C185A4}" destId="{CE28DD73-2E99-4D43-AFB4-62604128E487}" srcOrd="0" destOrd="3" presId="urn:microsoft.com/office/officeart/2011/layout/TabList#2"/>
    <dgm:cxn modelId="{C13C8D84-D273-4537-804E-AAB21B05807D}" type="presOf" srcId="{344F270C-1CD3-42F1-B2C2-F477551883F6}" destId="{51DAE91D-B0B2-4FD9-AA0B-2787E14837F0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866EC3B2-6AEF-4E00-AAE7-C4E7546208F8}" type="presOf" srcId="{3C5BF57B-94D1-4D95-B18B-6FB0D9AF72C1}" destId="{39FCFD70-A3BE-4D9B-A767-8C977284FF14}" srcOrd="0" destOrd="0" presId="urn:microsoft.com/office/officeart/2011/layout/TabList#2"/>
    <dgm:cxn modelId="{DC0F2299-94F7-44B0-AC99-2DFA7FEAC5B0}" srcId="{39394FB6-3F1F-4F1F-84ED-9F25D0427EDF}" destId="{3D803F6A-73C9-4C95-9C22-0A8888AD9FC9}" srcOrd="2" destOrd="0" parTransId="{DF5C2675-AD4C-4150-BB93-5DF7B91F1A12}" sibTransId="{3573EC81-F686-491D-A428-93DE48558AB4}"/>
    <dgm:cxn modelId="{00ADFD09-04F0-4E09-A452-FC94AB01FF44}" srcId="{39394FB6-3F1F-4F1F-84ED-9F25D0427EDF}" destId="{D78EBB8A-F61A-4F3A-B985-680AC6700822}" srcOrd="6" destOrd="0" parTransId="{5502DD2F-F3F3-46AD-B280-9477D4F2E3C7}" sibTransId="{6805D6C9-F2D9-4737-B108-66C3D4909E30}"/>
    <dgm:cxn modelId="{7EC14765-508E-4A88-8060-7539DF60665E}" type="presOf" srcId="{3D803F6A-73C9-4C95-9C22-0A8888AD9FC9}" destId="{CE28DD73-2E99-4D43-AFB4-62604128E487}" srcOrd="0" destOrd="1" presId="urn:microsoft.com/office/officeart/2011/layout/TabList#2"/>
    <dgm:cxn modelId="{71C0A18B-9641-4052-8A64-406291288FF2}" srcId="{39394FB6-3F1F-4F1F-84ED-9F25D0427EDF}" destId="{9455AB9C-D72C-47D2-9FC9-2F1401C185A4}" srcOrd="4" destOrd="0" parTransId="{2C46297B-CAD1-42E9-9C9E-3EE7B8FAB1F0}" sibTransId="{F5FDD951-5391-4D39-AD62-A26F6F859BFE}"/>
    <dgm:cxn modelId="{206E7CDB-BA75-414A-ABEA-EB7A624011A6}" type="presOf" srcId="{619AA474-2E71-4C82-B3B3-D0F5FC0DCFBC}" destId="{CE28DD73-2E99-4D43-AFB4-62604128E487}" srcOrd="0" destOrd="2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B29FFFD1-D204-446F-9ACE-AE639A658CC5}" type="presOf" srcId="{D78EBB8A-F61A-4F3A-B985-680AC6700822}" destId="{CE28DD73-2E99-4D43-AFB4-62604128E487}" srcOrd="0" destOrd="5" presId="urn:microsoft.com/office/officeart/2011/layout/TabList#2"/>
    <dgm:cxn modelId="{74ADD65C-4ECA-468C-BA63-5EE746E3F825}" srcId="{39394FB6-3F1F-4F1F-84ED-9F25D0427EDF}" destId="{E0007389-1339-4247-BCD9-2B9141B70E37}" srcOrd="5" destOrd="0" parTransId="{786F6285-9C47-4F6A-ADB6-34EDF2D82169}" sibTransId="{9B2AE110-7BBB-4DA0-B27F-7901D9586055}"/>
    <dgm:cxn modelId="{716B516E-F58E-4AB1-A6D0-C184BBB15F9E}" type="presOf" srcId="{39394FB6-3F1F-4F1F-84ED-9F25D0427EDF}" destId="{ED37E0DA-4E15-476C-8E3B-C3FADCFC2D51}" srcOrd="0" destOrd="0" presId="urn:microsoft.com/office/officeart/2011/layout/TabList#2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1000E108-D312-4859-8FD6-AE74236F3513}" type="presOf" srcId="{F56C95D3-9781-4FED-BFDB-80FD6986E0D2}" destId="{B2A3DF14-7973-42AB-983B-68F7E4B56145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040850F5-FBE1-4EB7-A46D-2C451DA51FFC}" type="presOf" srcId="{B66A8F01-A758-447B-8BF8-C7B140424C8F}" destId="{C4ABF912-F49B-42FF-AB85-74521CFD6B56}" srcOrd="0" destOrd="0" presId="urn:microsoft.com/office/officeart/2011/layout/TabList#2"/>
    <dgm:cxn modelId="{514E3D1F-03D7-4D53-BF6C-D2FC2B8B72BF}" type="presParOf" srcId="{51DAE91D-B0B2-4FD9-AA0B-2787E14837F0}" destId="{CDAF3D30-0647-4D4C-A50F-FF3B10CFCE14}" srcOrd="0" destOrd="0" presId="urn:microsoft.com/office/officeart/2011/layout/TabList#2"/>
    <dgm:cxn modelId="{A26603D5-3EEC-41B6-8390-30E3263FEBED}" type="presParOf" srcId="{CDAF3D30-0647-4D4C-A50F-FF3B10CFCE14}" destId="{B2A3DF14-7973-42AB-983B-68F7E4B56145}" srcOrd="0" destOrd="0" presId="urn:microsoft.com/office/officeart/2011/layout/TabList#2"/>
    <dgm:cxn modelId="{9BC1A827-AF0A-441D-B4DF-2B31DF14B890}" type="presParOf" srcId="{CDAF3D30-0647-4D4C-A50F-FF3B10CFCE14}" destId="{ED37E0DA-4E15-476C-8E3B-C3FADCFC2D51}" srcOrd="1" destOrd="0" presId="urn:microsoft.com/office/officeart/2011/layout/TabList#2"/>
    <dgm:cxn modelId="{CE32D6CD-49B2-44D0-B73D-F5490AAD6756}" type="presParOf" srcId="{CDAF3D30-0647-4D4C-A50F-FF3B10CFCE14}" destId="{4980B5AA-F22A-4F44-AD75-72149927F69C}" srcOrd="2" destOrd="0" presId="urn:microsoft.com/office/officeart/2011/layout/TabList#2"/>
    <dgm:cxn modelId="{7D00793C-4035-4D86-BCE3-CBF3E62A500A}" type="presParOf" srcId="{51DAE91D-B0B2-4FD9-AA0B-2787E14837F0}" destId="{CE28DD73-2E99-4D43-AFB4-62604128E487}" srcOrd="1" destOrd="0" presId="urn:microsoft.com/office/officeart/2011/layout/TabList#2"/>
    <dgm:cxn modelId="{E532D99F-88C0-4155-BB5F-23E8DEE55E59}" type="presParOf" srcId="{51DAE91D-B0B2-4FD9-AA0B-2787E14837F0}" destId="{0741ECC5-A103-4B68-B159-9599095A7FC0}" srcOrd="2" destOrd="0" presId="urn:microsoft.com/office/officeart/2011/layout/TabList#2"/>
    <dgm:cxn modelId="{512813B4-8146-4810-9AAB-9024C9F58613}" type="presParOf" srcId="{51DAE91D-B0B2-4FD9-AA0B-2787E14837F0}" destId="{9668626E-A3C0-41FE-A776-0A08A9CA74DE}" srcOrd="3" destOrd="0" presId="urn:microsoft.com/office/officeart/2011/layout/TabList#2"/>
    <dgm:cxn modelId="{0B8BD698-ED3F-4CD9-BD62-78AB0141335E}" type="presParOf" srcId="{9668626E-A3C0-41FE-A776-0A08A9CA74DE}" destId="{8DF41C57-58F3-4CC6-8B8E-F0C69A2C8877}" srcOrd="0" destOrd="0" presId="urn:microsoft.com/office/officeart/2011/layout/TabList#2"/>
    <dgm:cxn modelId="{0D5ACA19-9B22-470A-A9D7-C129FFB2BAB3}" type="presParOf" srcId="{9668626E-A3C0-41FE-A776-0A08A9CA74DE}" destId="{39FCFD70-A3BE-4D9B-A767-8C977284FF14}" srcOrd="1" destOrd="0" presId="urn:microsoft.com/office/officeart/2011/layout/TabList#2"/>
    <dgm:cxn modelId="{F850792A-5BD3-447A-97EE-3DC48513C2D4}" type="presParOf" srcId="{9668626E-A3C0-41FE-A776-0A08A9CA74DE}" destId="{E1DA476D-2099-4479-A550-9C3C4B7F85FD}" srcOrd="2" destOrd="0" presId="urn:microsoft.com/office/officeart/2011/layout/TabList#2"/>
    <dgm:cxn modelId="{1570E9AF-5765-4E0B-8E29-E7C0B45AC9C0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3D0433B-2D77-4D6B-B0B5-0044A2855DE7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smtClean="0"/>
            <a:t>minimal 1 </a:t>
          </a:r>
          <a:r>
            <a:rPr lang="en-US" sz="1600" dirty="0" err="1" smtClean="0"/>
            <a:t>produk</a:t>
          </a:r>
          <a:r>
            <a:rPr lang="en-US" sz="1600" dirty="0" smtClean="0"/>
            <a:t> </a:t>
          </a:r>
          <a:r>
            <a:rPr lang="en-US" sz="1600" dirty="0" err="1" smtClean="0"/>
            <a:t>iptek-sosbud</a:t>
          </a:r>
          <a:r>
            <a:rPr lang="en-US" sz="1600" dirty="0" smtClean="0"/>
            <a:t> yang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metode</a:t>
          </a:r>
          <a:r>
            <a:rPr lang="en-US" sz="1600" dirty="0" smtClean="0"/>
            <a:t>, </a:t>
          </a:r>
          <a:r>
            <a:rPr lang="en-US" sz="1600" i="1" dirty="0" smtClean="0"/>
            <a:t>blue print</a:t>
          </a:r>
          <a:r>
            <a:rPr lang="en-US" sz="1600" dirty="0" smtClean="0"/>
            <a:t>, </a:t>
          </a:r>
          <a:r>
            <a:rPr lang="en-US" sz="1600" dirty="0" err="1" smtClean="0"/>
            <a:t>purwarupa</a:t>
          </a:r>
          <a:r>
            <a:rPr lang="en-US" sz="1600" dirty="0" smtClean="0"/>
            <a:t>, </a:t>
          </a:r>
          <a:r>
            <a:rPr lang="en-US" sz="1600" dirty="0" err="1" smtClean="0"/>
            <a:t>sistem</a:t>
          </a:r>
          <a:r>
            <a:rPr lang="en-US" sz="1600" dirty="0" smtClean="0"/>
            <a:t>, </a:t>
          </a:r>
          <a:r>
            <a:rPr lang="en-US" sz="1600" dirty="0" err="1" smtClean="0"/>
            <a:t>kebijakan</a:t>
          </a:r>
          <a:r>
            <a:rPr lang="en-US" sz="1600" dirty="0" smtClean="0"/>
            <a:t>, model,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teknologi</a:t>
          </a:r>
          <a:r>
            <a:rPr lang="en-US" sz="1600" dirty="0" smtClean="0"/>
            <a:t> </a:t>
          </a:r>
          <a:r>
            <a:rPr lang="en-US" sz="1600" dirty="0" err="1" smtClean="0"/>
            <a:t>tepat</a:t>
          </a:r>
          <a:r>
            <a:rPr lang="en-US" sz="1600" dirty="0" smtClean="0"/>
            <a:t> </a:t>
          </a:r>
          <a:r>
            <a:rPr lang="en-US" sz="1600" dirty="0" err="1" smtClean="0"/>
            <a:t>guna</a:t>
          </a:r>
          <a:r>
            <a:rPr lang="en-US" sz="1600" dirty="0" smtClean="0"/>
            <a:t> yang </a:t>
          </a:r>
          <a:r>
            <a:rPr lang="en-US" sz="1600" dirty="0" err="1" smtClean="0"/>
            <a:t>dilindungi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KI di </a:t>
          </a:r>
          <a:r>
            <a:rPr lang="en-US" sz="1600" dirty="0" err="1" smtClean="0"/>
            <a:t>tahun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;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DAAC2330-18A0-4D08-90B7-201D6595DAD4}">
      <dgm:prSet phldrT="[Text]" custT="1"/>
      <dgm:spPr/>
      <dgm:t>
        <a:bodyPr/>
        <a:lstStyle/>
        <a:p>
          <a:r>
            <a:rPr lang="en-US" sz="1600" dirty="0" err="1" smtClean="0"/>
            <a:t>dokumentasi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uji</a:t>
          </a:r>
          <a:r>
            <a:rPr lang="en-US" sz="1600" dirty="0" smtClean="0"/>
            <a:t> </a:t>
          </a:r>
          <a:r>
            <a:rPr lang="en-US" sz="1600" dirty="0" err="1" smtClean="0"/>
            <a:t>coba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, </a:t>
          </a:r>
          <a:r>
            <a:rPr lang="en-US" sz="1600" dirty="0" err="1" smtClean="0"/>
            <a:t>purwarupa</a:t>
          </a:r>
          <a:r>
            <a:rPr lang="en-US" sz="1600" dirty="0" smtClean="0"/>
            <a:t>, </a:t>
          </a:r>
          <a:r>
            <a:rPr lang="en-US" sz="1600" dirty="0" err="1" smtClean="0"/>
            <a:t>kebijakan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pertunjukan</a:t>
          </a:r>
          <a:r>
            <a:rPr lang="en-US" sz="1600" dirty="0" smtClean="0"/>
            <a:t> </a:t>
          </a:r>
          <a:r>
            <a:rPr lang="en-US" sz="1600" dirty="0" err="1" smtClean="0"/>
            <a:t>karya</a:t>
          </a:r>
          <a:r>
            <a:rPr lang="en-US" sz="1600" dirty="0" smtClean="0"/>
            <a:t> </a:t>
          </a:r>
          <a:r>
            <a:rPr lang="en-US" sz="1600" dirty="0" err="1" smtClean="0"/>
            <a:t>seni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tahun</a:t>
          </a:r>
          <a:r>
            <a:rPr lang="en-US" sz="1600" dirty="0" smtClean="0"/>
            <a:t> ke-2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selanjutnya</a:t>
          </a:r>
          <a:endParaRPr lang="en-US" sz="1600" dirty="0"/>
        </a:p>
      </dgm:t>
    </dgm:pt>
    <dgm:pt modelId="{91923919-B4E3-4D76-B215-AFECE3D7F53C}" type="parTrans" cxnId="{2AB327C4-43CB-48C3-81DA-912FA89A68DD}">
      <dgm:prSet/>
      <dgm:spPr/>
      <dgm:t>
        <a:bodyPr/>
        <a:lstStyle/>
        <a:p>
          <a:endParaRPr lang="en-US"/>
        </a:p>
      </dgm:t>
    </dgm:pt>
    <dgm:pt modelId="{663F3562-CEA2-4369-8FCD-2377E17F0FD1}" type="sibTrans" cxnId="{2AB327C4-43CB-48C3-81DA-912FA89A68DD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F9D1CF29-5C34-45DF-A15F-D992DB1A2CB8}" type="presOf" srcId="{E0007389-1339-4247-BCD9-2B9141B70E37}" destId="{CE28DD73-2E99-4D43-AFB4-62604128E487}" srcOrd="0" destOrd="2" presId="urn:microsoft.com/office/officeart/2011/layout/TabList#2"/>
    <dgm:cxn modelId="{A33F7D05-045E-46C7-ABBF-6C7534617414}" type="presOf" srcId="{19A6B3D4-16BB-4563-A784-6D713C4F9475}" destId="{CE28DD73-2E99-4D43-AFB4-62604128E487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74ADD65C-4ECA-468C-BA63-5EE746E3F825}" srcId="{39394FB6-3F1F-4F1F-84ED-9F25D0427EDF}" destId="{E0007389-1339-4247-BCD9-2B9141B70E37}" srcOrd="3" destOrd="0" parTransId="{786F6285-9C47-4F6A-ADB6-34EDF2D82169}" sibTransId="{9B2AE110-7BBB-4DA0-B27F-7901D9586055}"/>
    <dgm:cxn modelId="{E80F8926-B863-497B-8BC5-AD9CFE50AD9B}" type="presOf" srcId="{D78EBB8A-F61A-4F3A-B985-680AC6700822}" destId="{CE28DD73-2E99-4D43-AFB4-62604128E487}" srcOrd="0" destOrd="3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1AA6591E-E9AF-4545-BA6A-CAB17480C32A}" type="presOf" srcId="{3C5BF57B-94D1-4D95-B18B-6FB0D9AF72C1}" destId="{39FCFD70-A3BE-4D9B-A767-8C977284FF14}" srcOrd="0" destOrd="0" presId="urn:microsoft.com/office/officeart/2011/layout/TabList#2"/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2BEAE6B7-2A77-4AFA-ACFE-2B50ACF81A71}" type="presOf" srcId="{DAAC2330-18A0-4D08-90B7-201D6595DAD4}" destId="{CE28DD73-2E99-4D43-AFB4-62604128E487}" srcOrd="0" destOrd="1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00ADFD09-04F0-4E09-A452-FC94AB01FF44}" srcId="{39394FB6-3F1F-4F1F-84ED-9F25D0427EDF}" destId="{D78EBB8A-F61A-4F3A-B985-680AC6700822}" srcOrd="4" destOrd="0" parTransId="{5502DD2F-F3F3-46AD-B280-9477D4F2E3C7}" sibTransId="{6805D6C9-F2D9-4737-B108-66C3D4909E30}"/>
    <dgm:cxn modelId="{6D79A501-8839-41DB-B7E3-8001277B065B}" type="presOf" srcId="{B66A8F01-A758-447B-8BF8-C7B140424C8F}" destId="{C4ABF912-F49B-42FF-AB85-74521CFD6B56}" srcOrd="0" destOrd="0" presId="urn:microsoft.com/office/officeart/2011/layout/TabList#2"/>
    <dgm:cxn modelId="{BC1473BC-AB19-4A92-A1F9-99A3AEF4C816}" type="presOf" srcId="{39394FB6-3F1F-4F1F-84ED-9F25D0427EDF}" destId="{ED37E0DA-4E15-476C-8E3B-C3FADCFC2D51}" srcOrd="0" destOrd="0" presId="urn:microsoft.com/office/officeart/2011/layout/TabList#2"/>
    <dgm:cxn modelId="{63CCEC91-FF2C-4B17-8F52-2C8D99DC4424}" type="presOf" srcId="{F56C95D3-9781-4FED-BFDB-80FD6986E0D2}" destId="{B2A3DF14-7973-42AB-983B-68F7E4B56145}" srcOrd="0" destOrd="0" presId="urn:microsoft.com/office/officeart/2011/layout/TabList#2"/>
    <dgm:cxn modelId="{46805BEB-1A73-48BC-89CA-D1505D3E2324}" type="presOf" srcId="{4328E252-02CE-4C62-99DC-E7B5A73A79C4}" destId="{8DF41C57-58F3-4CC6-8B8E-F0C69A2C8877}" srcOrd="0" destOrd="0" presId="urn:microsoft.com/office/officeart/2011/layout/TabList#2"/>
    <dgm:cxn modelId="{10C77F7E-BEEB-4751-B196-742ED228B70E}" type="presOf" srcId="{344F270C-1CD3-42F1-B2C2-F477551883F6}" destId="{51DAE91D-B0B2-4FD9-AA0B-2787E14837F0}" srcOrd="0" destOrd="0" presId="urn:microsoft.com/office/officeart/2011/layout/TabList#2"/>
    <dgm:cxn modelId="{2AB327C4-43CB-48C3-81DA-912FA89A68DD}" srcId="{39394FB6-3F1F-4F1F-84ED-9F25D0427EDF}" destId="{DAAC2330-18A0-4D08-90B7-201D6595DAD4}" srcOrd="2" destOrd="0" parTransId="{91923919-B4E3-4D76-B215-AFECE3D7F53C}" sibTransId="{663F3562-CEA2-4369-8FCD-2377E17F0FD1}"/>
    <dgm:cxn modelId="{4C4353D1-C4BC-4479-8753-A39874FF8431}" type="presParOf" srcId="{51DAE91D-B0B2-4FD9-AA0B-2787E14837F0}" destId="{CDAF3D30-0647-4D4C-A50F-FF3B10CFCE14}" srcOrd="0" destOrd="0" presId="urn:microsoft.com/office/officeart/2011/layout/TabList#2"/>
    <dgm:cxn modelId="{5FD46046-F678-4308-8579-CCFDDB0A5067}" type="presParOf" srcId="{CDAF3D30-0647-4D4C-A50F-FF3B10CFCE14}" destId="{B2A3DF14-7973-42AB-983B-68F7E4B56145}" srcOrd="0" destOrd="0" presId="urn:microsoft.com/office/officeart/2011/layout/TabList#2"/>
    <dgm:cxn modelId="{57DEFE4D-6369-435C-AD0B-B23F1BBE782D}" type="presParOf" srcId="{CDAF3D30-0647-4D4C-A50F-FF3B10CFCE14}" destId="{ED37E0DA-4E15-476C-8E3B-C3FADCFC2D51}" srcOrd="1" destOrd="0" presId="urn:microsoft.com/office/officeart/2011/layout/TabList#2"/>
    <dgm:cxn modelId="{0F8AEB10-D8B2-4A1B-BEA8-5B4C3C6F5406}" type="presParOf" srcId="{CDAF3D30-0647-4D4C-A50F-FF3B10CFCE14}" destId="{4980B5AA-F22A-4F44-AD75-72149927F69C}" srcOrd="2" destOrd="0" presId="urn:microsoft.com/office/officeart/2011/layout/TabList#2"/>
    <dgm:cxn modelId="{5B9A3EFE-6AE7-4B67-B154-2BC95B3403B1}" type="presParOf" srcId="{51DAE91D-B0B2-4FD9-AA0B-2787E14837F0}" destId="{CE28DD73-2E99-4D43-AFB4-62604128E487}" srcOrd="1" destOrd="0" presId="urn:microsoft.com/office/officeart/2011/layout/TabList#2"/>
    <dgm:cxn modelId="{8FD209F6-1C59-4320-BC5B-1A224EE0D0CD}" type="presParOf" srcId="{51DAE91D-B0B2-4FD9-AA0B-2787E14837F0}" destId="{0741ECC5-A103-4B68-B159-9599095A7FC0}" srcOrd="2" destOrd="0" presId="urn:microsoft.com/office/officeart/2011/layout/TabList#2"/>
    <dgm:cxn modelId="{5F9BF081-37CC-4CA8-9568-A5BCF92121CE}" type="presParOf" srcId="{51DAE91D-B0B2-4FD9-AA0B-2787E14837F0}" destId="{9668626E-A3C0-41FE-A776-0A08A9CA74DE}" srcOrd="3" destOrd="0" presId="urn:microsoft.com/office/officeart/2011/layout/TabList#2"/>
    <dgm:cxn modelId="{33AD1258-B0F9-42A5-93A9-3DB0766631A0}" type="presParOf" srcId="{9668626E-A3C0-41FE-A776-0A08A9CA74DE}" destId="{8DF41C57-58F3-4CC6-8B8E-F0C69A2C8877}" srcOrd="0" destOrd="0" presId="urn:microsoft.com/office/officeart/2011/layout/TabList#2"/>
    <dgm:cxn modelId="{B0D0B27C-E74C-4F62-9570-740E62FE08F0}" type="presParOf" srcId="{9668626E-A3C0-41FE-A776-0A08A9CA74DE}" destId="{39FCFD70-A3BE-4D9B-A767-8C977284FF14}" srcOrd="1" destOrd="0" presId="urn:microsoft.com/office/officeart/2011/layout/TabList#2"/>
    <dgm:cxn modelId="{A1D2FDE5-61DF-4953-A113-C852195880DF}" type="presParOf" srcId="{9668626E-A3C0-41FE-A776-0A08A9CA74DE}" destId="{E1DA476D-2099-4479-A550-9C3C4B7F85FD}" srcOrd="2" destOrd="0" presId="urn:microsoft.com/office/officeart/2011/layout/TabList#2"/>
    <dgm:cxn modelId="{9BF28881-D4D3-4A59-924D-9B8C98B99DB7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58CCC-0752-43A7-9B67-FBB629613C17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4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Tahun</a:t>
          </a:r>
          <a:r>
            <a:rPr lang="en-US" sz="1600" dirty="0" smtClean="0"/>
            <a:t> ke-1</a:t>
          </a:r>
        </a:p>
        <a:p>
          <a:r>
            <a:rPr lang="en-US" sz="1600" dirty="0" smtClean="0"/>
            <a:t>(a) </a:t>
          </a:r>
          <a:r>
            <a:rPr lang="en-US" sz="1600" dirty="0" err="1" smtClean="0"/>
            <a:t>purwarupa</a:t>
          </a:r>
          <a:r>
            <a:rPr lang="en-US" sz="1600" dirty="0" smtClean="0"/>
            <a:t> </a:t>
          </a:r>
          <a:r>
            <a:rPr lang="en-US" sz="1600" dirty="0" err="1" smtClean="0"/>
            <a:t>laik</a:t>
          </a:r>
          <a:r>
            <a:rPr lang="en-US" sz="1600" dirty="0" smtClean="0"/>
            <a:t> </a:t>
          </a:r>
          <a:r>
            <a:rPr lang="en-US" sz="1600" dirty="0" err="1" smtClean="0"/>
            <a:t>industri</a:t>
          </a:r>
          <a:r>
            <a:rPr lang="en-US" sz="1600" dirty="0" smtClean="0"/>
            <a:t> 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ilmu</a:t>
          </a:r>
          <a:r>
            <a:rPr lang="en-US" sz="1600" dirty="0" smtClean="0"/>
            <a:t> </a:t>
          </a:r>
          <a:r>
            <a:rPr lang="en-US" sz="1600" dirty="0" err="1" smtClean="0"/>
            <a:t>pengetahuan</a:t>
          </a:r>
          <a:r>
            <a:rPr lang="en-US" sz="1600" dirty="0" smtClean="0"/>
            <a:t>,   </a:t>
          </a:r>
          <a:r>
            <a:rPr lang="en-US" sz="1600" dirty="0" err="1" smtClean="0"/>
            <a:t>teknologi</a:t>
          </a:r>
          <a:r>
            <a:rPr lang="en-US" sz="1600" dirty="0" smtClean="0"/>
            <a:t>, </a:t>
          </a:r>
          <a:r>
            <a:rPr lang="en-US" sz="1600" dirty="0" err="1" smtClean="0"/>
            <a:t>seni</a:t>
          </a:r>
          <a:r>
            <a:rPr lang="en-US" sz="1600" dirty="0" smtClean="0"/>
            <a:t>,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budaya</a:t>
          </a:r>
          <a:r>
            <a:rPr lang="en-US" sz="1600" dirty="0" smtClean="0"/>
            <a:t> yang </a:t>
          </a:r>
          <a:r>
            <a:rPr lang="en-US" sz="1600" dirty="0" err="1" smtClean="0"/>
            <a:t>berKI</a:t>
          </a:r>
          <a:r>
            <a:rPr lang="en-US" sz="1600" dirty="0" smtClean="0"/>
            <a:t>;</a:t>
          </a:r>
        </a:p>
        <a:p>
          <a:r>
            <a:rPr lang="en-US" sz="1600" dirty="0" smtClean="0"/>
            <a:t>(b) </a:t>
          </a:r>
          <a:r>
            <a:rPr lang="en-US" sz="1600" dirty="0" err="1" smtClean="0"/>
            <a:t>dokumen</a:t>
          </a:r>
          <a:r>
            <a:rPr lang="en-US" sz="1600" dirty="0" smtClean="0"/>
            <a:t> </a:t>
          </a:r>
          <a:r>
            <a:rPr lang="en-US" sz="1600" i="1" dirty="0" smtClean="0"/>
            <a:t>feasibility study</a:t>
          </a:r>
          <a:r>
            <a:rPr lang="en-US" sz="1600" dirty="0" smtClean="0"/>
            <a:t>;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BC24B8CC-CD98-AA41-8B76-C17DD55E1F7D}">
      <dgm:prSet phldrT="[Text]" custT="1"/>
      <dgm:spPr/>
      <dgm:t>
        <a:bodyPr/>
        <a:lstStyle/>
        <a:p>
          <a:r>
            <a:rPr lang="en-US" sz="1600" dirty="0" err="1" smtClean="0"/>
            <a:t>Tahun</a:t>
          </a:r>
          <a:r>
            <a:rPr lang="en-US" sz="1600" dirty="0" smtClean="0"/>
            <a:t> ke-2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uji</a:t>
          </a:r>
          <a:r>
            <a:rPr lang="en-US" sz="1600" dirty="0" smtClean="0"/>
            <a:t> </a:t>
          </a:r>
          <a:r>
            <a:rPr lang="en-US" sz="1600" dirty="0" err="1" smtClean="0"/>
            <a:t>laik</a:t>
          </a:r>
          <a:r>
            <a:rPr lang="en-US" sz="1600" dirty="0" smtClean="0"/>
            <a:t> industry; </a:t>
          </a:r>
          <a:r>
            <a:rPr lang="en-US" sz="1600" dirty="0" err="1" smtClean="0"/>
            <a:t>dan</a:t>
          </a:r>
          <a:endParaRPr lang="en-US" sz="1600" dirty="0"/>
        </a:p>
      </dgm:t>
    </dgm:pt>
    <dgm:pt modelId="{54795EF8-A020-804B-8AA0-BBD05894E69C}" type="parTrans" cxnId="{628C214D-25BC-204C-8F27-6ADD91C5CD8F}">
      <dgm:prSet/>
      <dgm:spPr/>
    </dgm:pt>
    <dgm:pt modelId="{92E83045-24CB-0943-92D4-C85CC2219EF4}" type="sibTrans" cxnId="{628C214D-25BC-204C-8F27-6ADD91C5CD8F}">
      <dgm:prSet/>
      <dgm:spPr/>
    </dgm:pt>
    <dgm:pt modelId="{DEAE5CAE-CFAD-9E41-AF61-540B0B063ABF}">
      <dgm:prSet phldrT="[Text]" custT="1"/>
      <dgm:spPr/>
      <dgm:t>
        <a:bodyPr/>
        <a:lstStyle/>
        <a:p>
          <a:r>
            <a:rPr lang="en-US" sz="1600" dirty="0" err="1" smtClean="0"/>
            <a:t>Tahun</a:t>
          </a:r>
          <a:r>
            <a:rPr lang="en-US" sz="1600" dirty="0" smtClean="0"/>
            <a:t> ke-3 </a:t>
          </a:r>
          <a:r>
            <a:rPr lang="en-US" sz="1600" i="1" dirty="0" smtClean="0"/>
            <a:t>business plan</a:t>
          </a:r>
          <a:r>
            <a:rPr lang="en-US" sz="1600" dirty="0" smtClean="0"/>
            <a:t>.</a:t>
          </a:r>
          <a:endParaRPr lang="en-US" sz="1600" dirty="0"/>
        </a:p>
      </dgm:t>
    </dgm:pt>
    <dgm:pt modelId="{36A51248-5FE5-1049-B2B6-291FA6E5114B}" type="parTrans" cxnId="{3125B573-1AFD-514B-B926-7208EBD6E727}">
      <dgm:prSet/>
      <dgm:spPr/>
    </dgm:pt>
    <dgm:pt modelId="{502B7240-A44B-E744-9DEB-A00E900FA556}" type="sibTrans" cxnId="{3125B573-1AFD-514B-B926-7208EBD6E727}">
      <dgm:prSet/>
      <dgm:spPr/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1522D1-B65A-4A41-AADF-05215901070E}" type="presOf" srcId="{F56C95D3-9781-4FED-BFDB-80FD6986E0D2}" destId="{B2A3DF14-7973-42AB-983B-68F7E4B56145}" srcOrd="0" destOrd="0" presId="urn:microsoft.com/office/officeart/2011/layout/TabList#2"/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628C214D-25BC-204C-8F27-6ADD91C5CD8F}" srcId="{39394FB6-3F1F-4F1F-84ED-9F25D0427EDF}" destId="{BC24B8CC-CD98-AA41-8B76-C17DD55E1F7D}" srcOrd="2" destOrd="0" parTransId="{54795EF8-A020-804B-8AA0-BBD05894E69C}" sibTransId="{92E83045-24CB-0943-92D4-C85CC2219EF4}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78EA934C-FDC1-4AC3-A73F-49C77CFD5111}" type="presOf" srcId="{4328E252-02CE-4C62-99DC-E7B5A73A79C4}" destId="{8DF41C57-58F3-4CC6-8B8E-F0C69A2C8877}" srcOrd="0" destOrd="0" presId="urn:microsoft.com/office/officeart/2011/layout/TabList#2"/>
    <dgm:cxn modelId="{A40CAF29-3887-40E0-918D-625B87CFE37A}" type="presOf" srcId="{E0007389-1339-4247-BCD9-2B9141B70E37}" destId="{CE28DD73-2E99-4D43-AFB4-62604128E487}" srcOrd="0" destOrd="3" presId="urn:microsoft.com/office/officeart/2011/layout/TabList#2"/>
    <dgm:cxn modelId="{F360691B-7C5A-40ED-AEAA-EB150AD2312A}" type="presOf" srcId="{D78EBB8A-F61A-4F3A-B985-680AC6700822}" destId="{CE28DD73-2E99-4D43-AFB4-62604128E487}" srcOrd="0" destOrd="4" presId="urn:microsoft.com/office/officeart/2011/layout/TabList#2"/>
    <dgm:cxn modelId="{6A6EB53B-9E3F-0D4D-B254-1F506E132992}" type="presOf" srcId="{DEAE5CAE-CFAD-9E41-AF61-540B0B063ABF}" destId="{CE28DD73-2E99-4D43-AFB4-62604128E487}" srcOrd="0" destOrd="2" presId="urn:microsoft.com/office/officeart/2011/layout/TabList#2"/>
    <dgm:cxn modelId="{E02AD68B-9E78-4641-AB00-46792569A527}" type="presOf" srcId="{39394FB6-3F1F-4F1F-84ED-9F25D0427EDF}" destId="{ED37E0DA-4E15-476C-8E3B-C3FADCFC2D51}" srcOrd="0" destOrd="0" presId="urn:microsoft.com/office/officeart/2011/layout/TabList#2"/>
    <dgm:cxn modelId="{58AAEC2E-F53C-416F-A395-B405986C338F}" type="presOf" srcId="{344F270C-1CD3-42F1-B2C2-F477551883F6}" destId="{51DAE91D-B0B2-4FD9-AA0B-2787E14837F0}" srcOrd="0" destOrd="0" presId="urn:microsoft.com/office/officeart/2011/layout/TabList#2"/>
    <dgm:cxn modelId="{00ADFD09-04F0-4E09-A452-FC94AB01FF44}" srcId="{39394FB6-3F1F-4F1F-84ED-9F25D0427EDF}" destId="{D78EBB8A-F61A-4F3A-B985-680AC6700822}" srcOrd="5" destOrd="0" parTransId="{5502DD2F-F3F3-46AD-B280-9477D4F2E3C7}" sibTransId="{6805D6C9-F2D9-4737-B108-66C3D4909E30}"/>
    <dgm:cxn modelId="{3125B573-1AFD-514B-B926-7208EBD6E727}" srcId="{39394FB6-3F1F-4F1F-84ED-9F25D0427EDF}" destId="{DEAE5CAE-CFAD-9E41-AF61-540B0B063ABF}" srcOrd="3" destOrd="0" parTransId="{36A51248-5FE5-1049-B2B6-291FA6E5114B}" sibTransId="{502B7240-A44B-E744-9DEB-A00E900FA556}"/>
    <dgm:cxn modelId="{E8F01494-69D0-4619-8F64-EFC99ECCFCCA}" type="presOf" srcId="{B66A8F01-A758-447B-8BF8-C7B140424C8F}" destId="{C4ABF912-F49B-42FF-AB85-74521CFD6B56}" srcOrd="0" destOrd="0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74ADD65C-4ECA-468C-BA63-5EE746E3F825}" srcId="{39394FB6-3F1F-4F1F-84ED-9F25D0427EDF}" destId="{E0007389-1339-4247-BCD9-2B9141B70E37}" srcOrd="4" destOrd="0" parTransId="{786F6285-9C47-4F6A-ADB6-34EDF2D82169}" sibTransId="{9B2AE110-7BBB-4DA0-B27F-7901D9586055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3D776018-54EF-6C4E-98A1-1EAA06D59258}" type="presOf" srcId="{BC24B8CC-CD98-AA41-8B76-C17DD55E1F7D}" destId="{CE28DD73-2E99-4D43-AFB4-62604128E487}" srcOrd="0" destOrd="1" presId="urn:microsoft.com/office/officeart/2011/layout/TabList#2"/>
    <dgm:cxn modelId="{6C5F25FB-2DB6-44F6-B343-A0E02BC7D4EE}" type="presOf" srcId="{19A6B3D4-16BB-4563-A784-6D713C4F9475}" destId="{CE28DD73-2E99-4D43-AFB4-62604128E487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8BFCB0C5-19B6-4986-A092-FDF01DCC0036}" type="presOf" srcId="{3C5BF57B-94D1-4D95-B18B-6FB0D9AF72C1}" destId="{39FCFD70-A3BE-4D9B-A767-8C977284FF14}" srcOrd="0" destOrd="0" presId="urn:microsoft.com/office/officeart/2011/layout/TabList#2"/>
    <dgm:cxn modelId="{6A9A78C0-28DB-438A-99F7-5F7140CBAC60}" type="presParOf" srcId="{51DAE91D-B0B2-4FD9-AA0B-2787E14837F0}" destId="{CDAF3D30-0647-4D4C-A50F-FF3B10CFCE14}" srcOrd="0" destOrd="0" presId="urn:microsoft.com/office/officeart/2011/layout/TabList#2"/>
    <dgm:cxn modelId="{68892D97-B2A8-4210-B0ED-B3A7A2D84922}" type="presParOf" srcId="{CDAF3D30-0647-4D4C-A50F-FF3B10CFCE14}" destId="{B2A3DF14-7973-42AB-983B-68F7E4B56145}" srcOrd="0" destOrd="0" presId="urn:microsoft.com/office/officeart/2011/layout/TabList#2"/>
    <dgm:cxn modelId="{DC72A97F-3B43-4894-8CB0-9F76B6775225}" type="presParOf" srcId="{CDAF3D30-0647-4D4C-A50F-FF3B10CFCE14}" destId="{ED37E0DA-4E15-476C-8E3B-C3FADCFC2D51}" srcOrd="1" destOrd="0" presId="urn:microsoft.com/office/officeart/2011/layout/TabList#2"/>
    <dgm:cxn modelId="{B2C1C56D-E391-4789-9276-C6D968DB27F2}" type="presParOf" srcId="{CDAF3D30-0647-4D4C-A50F-FF3B10CFCE14}" destId="{4980B5AA-F22A-4F44-AD75-72149927F69C}" srcOrd="2" destOrd="0" presId="urn:microsoft.com/office/officeart/2011/layout/TabList#2"/>
    <dgm:cxn modelId="{C9C4DB34-F882-479A-A6B4-58F167C631F9}" type="presParOf" srcId="{51DAE91D-B0B2-4FD9-AA0B-2787E14837F0}" destId="{CE28DD73-2E99-4D43-AFB4-62604128E487}" srcOrd="1" destOrd="0" presId="urn:microsoft.com/office/officeart/2011/layout/TabList#2"/>
    <dgm:cxn modelId="{18E99B05-9B91-44DE-8838-67DFB8DF06DE}" type="presParOf" srcId="{51DAE91D-B0B2-4FD9-AA0B-2787E14837F0}" destId="{0741ECC5-A103-4B68-B159-9599095A7FC0}" srcOrd="2" destOrd="0" presId="urn:microsoft.com/office/officeart/2011/layout/TabList#2"/>
    <dgm:cxn modelId="{360915D4-29B7-4621-9431-1C4E1915B358}" type="presParOf" srcId="{51DAE91D-B0B2-4FD9-AA0B-2787E14837F0}" destId="{9668626E-A3C0-41FE-A776-0A08A9CA74DE}" srcOrd="3" destOrd="0" presId="urn:microsoft.com/office/officeart/2011/layout/TabList#2"/>
    <dgm:cxn modelId="{4B034B45-2990-4093-8A42-60E692FA2E50}" type="presParOf" srcId="{9668626E-A3C0-41FE-A776-0A08A9CA74DE}" destId="{8DF41C57-58F3-4CC6-8B8E-F0C69A2C8877}" srcOrd="0" destOrd="0" presId="urn:microsoft.com/office/officeart/2011/layout/TabList#2"/>
    <dgm:cxn modelId="{EC42D442-C324-47CF-A8C9-2B8B41DD843E}" type="presParOf" srcId="{9668626E-A3C0-41FE-A776-0A08A9CA74DE}" destId="{39FCFD70-A3BE-4D9B-A767-8C977284FF14}" srcOrd="1" destOrd="0" presId="urn:microsoft.com/office/officeart/2011/layout/TabList#2"/>
    <dgm:cxn modelId="{54B30CEF-48C1-44A9-A567-CFD22F1B329D}" type="presParOf" srcId="{9668626E-A3C0-41FE-A776-0A08A9CA74DE}" destId="{E1DA476D-2099-4479-A550-9C3C4B7F85FD}" srcOrd="2" destOrd="0" presId="urn:microsoft.com/office/officeart/2011/layout/TabList#2"/>
    <dgm:cxn modelId="{065F6FB4-7A7F-4DC9-B2AF-2EA3D611A064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C2FCDE6-5DB2-435C-9971-F14323A45D97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 custT="1"/>
      <dgm:spPr/>
      <dgm:t>
        <a:bodyPr/>
        <a:lstStyle/>
        <a:p>
          <a:r>
            <a:rPr lang="en-US" sz="3600" dirty="0" err="1"/>
            <a:t>Luaran</a:t>
          </a:r>
          <a:r>
            <a:rPr lang="en-US" sz="3600" dirty="0"/>
            <a:t> </a:t>
          </a:r>
          <a:r>
            <a:rPr lang="en-US" sz="3600" dirty="0" err="1" smtClean="0"/>
            <a:t>Tambahan</a:t>
          </a:r>
          <a:endParaRPr lang="en-US" sz="3600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smtClean="0"/>
            <a:t>tahun kesatu;</a:t>
          </a:r>
        </a:p>
        <a:p>
          <a:r>
            <a:rPr lang="en-US" sz="1600" smtClean="0"/>
            <a:t>purwarupa laik industri  dari ilmu pengetahuan, teknologi, seni, dan budaya yang berKI;</a:t>
          </a:r>
        </a:p>
        <a:p>
          <a:r>
            <a:rPr lang="en-US" sz="1600" smtClean="0"/>
            <a:t>dokumen </a:t>
          </a:r>
          <a:r>
            <a:rPr lang="en-US" sz="1600" i="1" smtClean="0"/>
            <a:t>feasibility study;</a:t>
          </a:r>
          <a:endParaRPr lang="en-US" sz="1600" smtClean="0"/>
        </a:p>
        <a:p>
          <a:r>
            <a:rPr lang="en-US" sz="1600" smtClean="0"/>
            <a:t>tahun kedua hasil uji laik industri; dan</a:t>
          </a:r>
        </a:p>
        <a:p>
          <a:r>
            <a:rPr lang="en-US" sz="1600" smtClean="0"/>
            <a:t>tahun ketiga </a:t>
          </a:r>
          <a:r>
            <a:rPr lang="en-US" sz="1600" i="1" smtClean="0"/>
            <a:t>business plan</a:t>
          </a:r>
          <a:r>
            <a:rPr lang="en-US" sz="1600" smtClean="0"/>
            <a:t>.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387A4564-C29C-4E71-9D45-6D290C4635C1}" type="presOf" srcId="{344F270C-1CD3-42F1-B2C2-F477551883F6}" destId="{51DAE91D-B0B2-4FD9-AA0B-2787E14837F0}" srcOrd="0" destOrd="0" presId="urn:microsoft.com/office/officeart/2011/layout/TabList#2"/>
    <dgm:cxn modelId="{BBB36451-AAE6-4F10-B9FF-036557CCB399}" type="presOf" srcId="{E0007389-1339-4247-BCD9-2B9141B70E37}" destId="{CE28DD73-2E99-4D43-AFB4-62604128E487}" srcOrd="0" destOrd="1" presId="urn:microsoft.com/office/officeart/2011/layout/TabList#2"/>
    <dgm:cxn modelId="{81E23CAB-8C47-4F3A-A783-2737E7A82854}" type="presOf" srcId="{4328E252-02CE-4C62-99DC-E7B5A73A79C4}" destId="{8DF41C57-58F3-4CC6-8B8E-F0C69A2C8877}" srcOrd="0" destOrd="0" presId="urn:microsoft.com/office/officeart/2011/layout/TabList#2"/>
    <dgm:cxn modelId="{9F84AF73-5AA2-4283-B654-3A3F900D3CD5}" type="presOf" srcId="{B66A8F01-A758-447B-8BF8-C7B140424C8F}" destId="{C4ABF912-F49B-42FF-AB85-74521CFD6B56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4B1CCADA-64F9-476D-85AC-18CC3FA5483F}" type="presOf" srcId="{3C5BF57B-94D1-4D95-B18B-6FB0D9AF72C1}" destId="{39FCFD70-A3BE-4D9B-A767-8C977284FF14}" srcOrd="0" destOrd="0" presId="urn:microsoft.com/office/officeart/2011/layout/TabList#2"/>
    <dgm:cxn modelId="{F8B0E044-F62F-4B6B-A146-2EE922BAC801}" type="presOf" srcId="{19A6B3D4-16BB-4563-A784-6D713C4F9475}" destId="{CE28DD73-2E99-4D43-AFB4-62604128E487}" srcOrd="0" destOrd="0" presId="urn:microsoft.com/office/officeart/2011/layout/TabList#2"/>
    <dgm:cxn modelId="{00ADFD09-04F0-4E09-A452-FC94AB01FF44}" srcId="{39394FB6-3F1F-4F1F-84ED-9F25D0427EDF}" destId="{D78EBB8A-F61A-4F3A-B985-680AC6700822}" srcOrd="3" destOrd="0" parTransId="{5502DD2F-F3F3-46AD-B280-9477D4F2E3C7}" sibTransId="{6805D6C9-F2D9-4737-B108-66C3D4909E30}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74ADD65C-4ECA-468C-BA63-5EE746E3F825}" srcId="{39394FB6-3F1F-4F1F-84ED-9F25D0427EDF}" destId="{E0007389-1339-4247-BCD9-2B9141B70E37}" srcOrd="2" destOrd="0" parTransId="{786F6285-9C47-4F6A-ADB6-34EDF2D82169}" sibTransId="{9B2AE110-7BBB-4DA0-B27F-7901D9586055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33034307-2C34-4593-8A6F-3B19F1FFBF62}" type="presOf" srcId="{D78EBB8A-F61A-4F3A-B985-680AC6700822}" destId="{CE28DD73-2E99-4D43-AFB4-62604128E487}" srcOrd="0" destOrd="2" presId="urn:microsoft.com/office/officeart/2011/layout/TabList#2"/>
    <dgm:cxn modelId="{921C6BBC-FD78-4D60-BED2-BD6CE7146230}" type="presOf" srcId="{39394FB6-3F1F-4F1F-84ED-9F25D0427EDF}" destId="{ED37E0DA-4E15-476C-8E3B-C3FADCFC2D51}" srcOrd="0" destOrd="0" presId="urn:microsoft.com/office/officeart/2011/layout/TabList#2"/>
    <dgm:cxn modelId="{AE7C3663-E2DC-4C08-B3B9-FB720EAC7686}" type="presOf" srcId="{F56C95D3-9781-4FED-BFDB-80FD6986E0D2}" destId="{B2A3DF14-7973-42AB-983B-68F7E4B56145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F9C8A65B-888C-4C55-A726-E5DA77811702}" type="presParOf" srcId="{51DAE91D-B0B2-4FD9-AA0B-2787E14837F0}" destId="{CDAF3D30-0647-4D4C-A50F-FF3B10CFCE14}" srcOrd="0" destOrd="0" presId="urn:microsoft.com/office/officeart/2011/layout/TabList#2"/>
    <dgm:cxn modelId="{3AC90F30-61E7-4E6F-9298-6B1EBD1284F1}" type="presParOf" srcId="{CDAF3D30-0647-4D4C-A50F-FF3B10CFCE14}" destId="{B2A3DF14-7973-42AB-983B-68F7E4B56145}" srcOrd="0" destOrd="0" presId="urn:microsoft.com/office/officeart/2011/layout/TabList#2"/>
    <dgm:cxn modelId="{386A9615-779C-41F0-9681-0D9A88F17D6B}" type="presParOf" srcId="{CDAF3D30-0647-4D4C-A50F-FF3B10CFCE14}" destId="{ED37E0DA-4E15-476C-8E3B-C3FADCFC2D51}" srcOrd="1" destOrd="0" presId="urn:microsoft.com/office/officeart/2011/layout/TabList#2"/>
    <dgm:cxn modelId="{A3492145-163E-428B-8A25-20CC48C71CFF}" type="presParOf" srcId="{CDAF3D30-0647-4D4C-A50F-FF3B10CFCE14}" destId="{4980B5AA-F22A-4F44-AD75-72149927F69C}" srcOrd="2" destOrd="0" presId="urn:microsoft.com/office/officeart/2011/layout/TabList#2"/>
    <dgm:cxn modelId="{711B5D35-2179-46D1-A769-74960AEDD20C}" type="presParOf" srcId="{51DAE91D-B0B2-4FD9-AA0B-2787E14837F0}" destId="{CE28DD73-2E99-4D43-AFB4-62604128E487}" srcOrd="1" destOrd="0" presId="urn:microsoft.com/office/officeart/2011/layout/TabList#2"/>
    <dgm:cxn modelId="{A51475C3-89B5-4A18-A202-E50CE7D2E790}" type="presParOf" srcId="{51DAE91D-B0B2-4FD9-AA0B-2787E14837F0}" destId="{0741ECC5-A103-4B68-B159-9599095A7FC0}" srcOrd="2" destOrd="0" presId="urn:microsoft.com/office/officeart/2011/layout/TabList#2"/>
    <dgm:cxn modelId="{CBA43334-F5C0-4754-881A-5CE363780F2E}" type="presParOf" srcId="{51DAE91D-B0B2-4FD9-AA0B-2787E14837F0}" destId="{9668626E-A3C0-41FE-A776-0A08A9CA74DE}" srcOrd="3" destOrd="0" presId="urn:microsoft.com/office/officeart/2011/layout/TabList#2"/>
    <dgm:cxn modelId="{B88DAE7F-6B90-4B9D-9385-57FA72D692AA}" type="presParOf" srcId="{9668626E-A3C0-41FE-A776-0A08A9CA74DE}" destId="{8DF41C57-58F3-4CC6-8B8E-F0C69A2C8877}" srcOrd="0" destOrd="0" presId="urn:microsoft.com/office/officeart/2011/layout/TabList#2"/>
    <dgm:cxn modelId="{9EA1FAFD-A20A-4CA0-AB79-2EE022CD2C8C}" type="presParOf" srcId="{9668626E-A3C0-41FE-A776-0A08A9CA74DE}" destId="{39FCFD70-A3BE-4D9B-A767-8C977284FF14}" srcOrd="1" destOrd="0" presId="urn:microsoft.com/office/officeart/2011/layout/TabList#2"/>
    <dgm:cxn modelId="{7C375BAE-7CDF-4D8F-8AA0-9A9119B1A363}" type="presParOf" srcId="{9668626E-A3C0-41FE-A776-0A08A9CA74DE}" destId="{E1DA476D-2099-4479-A550-9C3C4B7F85FD}" srcOrd="2" destOrd="0" presId="urn:microsoft.com/office/officeart/2011/layout/TabList#2"/>
    <dgm:cxn modelId="{7BD745BD-CC78-4426-808F-1F09CD1AE1F3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0BB1C01-ACAB-443A-A434-714CAF27E94F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650A6DE-D2B3-41B1-BDBF-D104572220EC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16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 custT="1"/>
      <dgm:spPr>
        <a:solidFill>
          <a:schemeClr val="bg1"/>
        </a:solidFill>
      </dgm:spPr>
      <dgm:t>
        <a:bodyPr/>
        <a:lstStyle/>
        <a:p>
          <a:endParaRPr lang="en-US" sz="4400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 sz="2400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 sz="2400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4000" dirty="0" err="1"/>
            <a:t>Luaran</a:t>
          </a:r>
          <a:r>
            <a:rPr lang="en-US" sz="4000" dirty="0"/>
            <a:t> </a:t>
          </a:r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 sz="2400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 sz="2400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2000" dirty="0" err="1" smtClean="0"/>
            <a:t>naskah</a:t>
          </a:r>
          <a:r>
            <a:rPr lang="en-US" sz="2000" dirty="0" smtClean="0"/>
            <a:t> </a:t>
          </a:r>
          <a:r>
            <a:rPr lang="en-US" sz="2000" dirty="0" err="1" smtClean="0"/>
            <a:t>akademik</a:t>
          </a:r>
          <a:r>
            <a:rPr lang="en-US" sz="2000" dirty="0" smtClean="0"/>
            <a:t> yang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berupa</a:t>
          </a:r>
          <a:r>
            <a:rPr lang="en-US" sz="2000" dirty="0" smtClean="0"/>
            <a:t> </a:t>
          </a:r>
          <a:r>
            <a:rPr lang="en-US" sz="2000" i="1" dirty="0" smtClean="0"/>
            <a:t>policy brief</a:t>
          </a:r>
          <a:r>
            <a:rPr lang="en-US" sz="2000" dirty="0" smtClean="0"/>
            <a:t>, </a:t>
          </a:r>
          <a:r>
            <a:rPr lang="en-US" sz="2000" dirty="0" err="1" smtClean="0"/>
            <a:t>rekomendasi</a:t>
          </a:r>
          <a:r>
            <a:rPr lang="en-US" sz="2000" dirty="0" smtClean="0"/>
            <a:t> </a:t>
          </a:r>
          <a:r>
            <a:rPr lang="en-US" sz="2000" dirty="0" err="1" smtClean="0"/>
            <a:t>kebijakan</a:t>
          </a:r>
          <a:r>
            <a:rPr lang="en-US" sz="2000" dirty="0" smtClean="0"/>
            <a:t>, </a:t>
          </a:r>
          <a:r>
            <a:rPr lang="en-US" sz="2000" dirty="0" err="1" smtClean="0"/>
            <a:t>atau</a:t>
          </a:r>
          <a:r>
            <a:rPr lang="en-US" sz="2000" dirty="0" smtClean="0"/>
            <a:t> model </a:t>
          </a:r>
          <a:r>
            <a:rPr lang="en-US" sz="2000" dirty="0" err="1" smtClean="0"/>
            <a:t>kebijakan</a:t>
          </a:r>
          <a:r>
            <a:rPr lang="en-US" sz="2000" dirty="0" smtClean="0"/>
            <a:t> </a:t>
          </a:r>
          <a:r>
            <a:rPr lang="en-US" sz="2000" dirty="0" err="1" smtClean="0"/>
            <a:t>strategis</a:t>
          </a:r>
          <a:endParaRPr lang="en-US" sz="20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 sz="2400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 sz="2400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20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 sz="2400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 sz="2400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20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 sz="2400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 sz="2400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1"/>
      <dgm:spPr/>
    </dgm:pt>
    <dgm:pt modelId="{CE28DD73-2E99-4D43-AFB4-62604128E487}" type="pres">
      <dgm:prSet presAssocID="{39394FB6-3F1F-4F1F-84ED-9F25D0427EDF}" presName="Child" presStyleLbl="revTx" presStyleIdx="1" presStyleCnt="2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8E82B1-9A6E-430D-8144-9CAD9066492F}" type="presOf" srcId="{19A6B3D4-16BB-4563-A784-6D713C4F9475}" destId="{CE28DD73-2E99-4D43-AFB4-62604128E487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BA9E74A4-8857-4FE8-A713-2C875943D79B}" type="presOf" srcId="{39394FB6-3F1F-4F1F-84ED-9F25D0427EDF}" destId="{ED37E0DA-4E15-476C-8E3B-C3FADCFC2D51}" srcOrd="0" destOrd="0" presId="urn:microsoft.com/office/officeart/2011/layout/TabList#2"/>
    <dgm:cxn modelId="{E06F4A54-ABF2-4DB4-87F2-6EF6D075FF61}" type="presOf" srcId="{D78EBB8A-F61A-4F3A-B985-680AC6700822}" destId="{CE28DD73-2E99-4D43-AFB4-62604128E487}" srcOrd="0" destOrd="2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74ADD65C-4ECA-468C-BA63-5EE746E3F825}" srcId="{39394FB6-3F1F-4F1F-84ED-9F25D0427EDF}" destId="{E0007389-1339-4247-BCD9-2B9141B70E37}" srcOrd="2" destOrd="0" parTransId="{786F6285-9C47-4F6A-ADB6-34EDF2D82169}" sibTransId="{9B2AE110-7BBB-4DA0-B27F-7901D9586055}"/>
    <dgm:cxn modelId="{428327A5-320A-4239-A80E-223F1A7C1176}" type="presOf" srcId="{F56C95D3-9781-4FED-BFDB-80FD6986E0D2}" destId="{B2A3DF14-7973-42AB-983B-68F7E4B56145}" srcOrd="0" destOrd="0" presId="urn:microsoft.com/office/officeart/2011/layout/TabList#2"/>
    <dgm:cxn modelId="{6BA9C609-84FD-4866-9E2A-3C3031151857}" type="presOf" srcId="{344F270C-1CD3-42F1-B2C2-F477551883F6}" destId="{51DAE91D-B0B2-4FD9-AA0B-2787E14837F0}" srcOrd="0" destOrd="0" presId="urn:microsoft.com/office/officeart/2011/layout/TabList#2"/>
    <dgm:cxn modelId="{00ADFD09-04F0-4E09-A452-FC94AB01FF44}" srcId="{39394FB6-3F1F-4F1F-84ED-9F25D0427EDF}" destId="{D78EBB8A-F61A-4F3A-B985-680AC6700822}" srcOrd="3" destOrd="0" parTransId="{5502DD2F-F3F3-46AD-B280-9477D4F2E3C7}" sibTransId="{6805D6C9-F2D9-4737-B108-66C3D4909E30}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630FA4E9-7608-4303-8A43-7704D216AD50}" type="presOf" srcId="{E0007389-1339-4247-BCD9-2B9141B70E37}" destId="{CE28DD73-2E99-4D43-AFB4-62604128E487}" srcOrd="0" destOrd="1" presId="urn:microsoft.com/office/officeart/2011/layout/TabList#2"/>
    <dgm:cxn modelId="{BAE45D42-3556-4C30-8F11-893F4AACD9D8}" type="presParOf" srcId="{51DAE91D-B0B2-4FD9-AA0B-2787E14837F0}" destId="{CDAF3D30-0647-4D4C-A50F-FF3B10CFCE14}" srcOrd="0" destOrd="0" presId="urn:microsoft.com/office/officeart/2011/layout/TabList#2"/>
    <dgm:cxn modelId="{717BF2EB-2FF2-4C7C-B0F2-AE56279D216F}" type="presParOf" srcId="{CDAF3D30-0647-4D4C-A50F-FF3B10CFCE14}" destId="{B2A3DF14-7973-42AB-983B-68F7E4B56145}" srcOrd="0" destOrd="0" presId="urn:microsoft.com/office/officeart/2011/layout/TabList#2"/>
    <dgm:cxn modelId="{96E6A089-180C-4025-A335-92C1F8BB90D3}" type="presParOf" srcId="{CDAF3D30-0647-4D4C-A50F-FF3B10CFCE14}" destId="{ED37E0DA-4E15-476C-8E3B-C3FADCFC2D51}" srcOrd="1" destOrd="0" presId="urn:microsoft.com/office/officeart/2011/layout/TabList#2"/>
    <dgm:cxn modelId="{6885A78D-CEE9-4084-BD1B-1F3A7E0447A2}" type="presParOf" srcId="{CDAF3D30-0647-4D4C-A50F-FF3B10CFCE14}" destId="{4980B5AA-F22A-4F44-AD75-72149927F69C}" srcOrd="2" destOrd="0" presId="urn:microsoft.com/office/officeart/2011/layout/TabList#2"/>
    <dgm:cxn modelId="{804DE1C0-2649-4777-9284-3F8533058053}" type="presParOf" srcId="{51DAE91D-B0B2-4FD9-AA0B-2787E14837F0}" destId="{CE28DD73-2E99-4D43-AFB4-62604128E487}" srcOrd="1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smtClean="0"/>
            <a:t>minimal 1 </a:t>
          </a:r>
          <a:r>
            <a:rPr lang="en-US" sz="1600" dirty="0" err="1" smtClean="0"/>
            <a:t>produk</a:t>
          </a:r>
          <a:r>
            <a:rPr lang="en-US" sz="1600" dirty="0" smtClean="0"/>
            <a:t> </a:t>
          </a:r>
          <a:r>
            <a:rPr lang="en-US" sz="1600" dirty="0" err="1" smtClean="0"/>
            <a:t>iptek-sosbud</a:t>
          </a:r>
          <a:r>
            <a:rPr lang="en-US" sz="1600" dirty="0" smtClean="0"/>
            <a:t> yang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metode</a:t>
          </a:r>
          <a:r>
            <a:rPr lang="en-US" sz="1600" dirty="0" smtClean="0"/>
            <a:t>, </a:t>
          </a:r>
          <a:r>
            <a:rPr lang="en-US" sz="1600" i="1" dirty="0" smtClean="0"/>
            <a:t>blue print</a:t>
          </a:r>
          <a:r>
            <a:rPr lang="en-US" sz="1600" dirty="0" smtClean="0"/>
            <a:t>, </a:t>
          </a:r>
          <a:r>
            <a:rPr lang="en-US" sz="1600" dirty="0" err="1" smtClean="0"/>
            <a:t>purwarupa</a:t>
          </a:r>
          <a:r>
            <a:rPr lang="en-US" sz="1600" dirty="0" smtClean="0"/>
            <a:t>, </a:t>
          </a:r>
          <a:r>
            <a:rPr lang="en-US" sz="1600" dirty="0" err="1" smtClean="0"/>
            <a:t>sistem</a:t>
          </a:r>
          <a:r>
            <a:rPr lang="en-US" sz="1600" dirty="0" smtClean="0"/>
            <a:t>, </a:t>
          </a:r>
          <a:r>
            <a:rPr lang="en-US" sz="1600" dirty="0" err="1" smtClean="0"/>
            <a:t>kebijakan</a:t>
          </a:r>
          <a:r>
            <a:rPr lang="en-US" sz="1600" dirty="0" smtClean="0"/>
            <a:t>, model,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teknologi</a:t>
          </a:r>
          <a:r>
            <a:rPr lang="en-US" sz="1600" dirty="0" smtClean="0"/>
            <a:t> </a:t>
          </a:r>
          <a:r>
            <a:rPr lang="en-US" sz="1600" dirty="0" err="1" smtClean="0"/>
            <a:t>tepat</a:t>
          </a:r>
          <a:r>
            <a:rPr lang="en-US" sz="1600" dirty="0" smtClean="0"/>
            <a:t> </a:t>
          </a:r>
          <a:r>
            <a:rPr lang="en-US" sz="1600" dirty="0" err="1" smtClean="0"/>
            <a:t>guna</a:t>
          </a:r>
          <a:r>
            <a:rPr lang="en-US" sz="1600" dirty="0" smtClean="0"/>
            <a:t> yang </a:t>
          </a:r>
          <a:r>
            <a:rPr lang="en-US" sz="1600" dirty="0" err="1" smtClean="0"/>
            <a:t>dilindungi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KI di </a:t>
          </a:r>
          <a:r>
            <a:rPr lang="en-US" sz="1600" dirty="0" err="1" smtClean="0"/>
            <a:t>tahun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;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DAAC2330-18A0-4D08-90B7-201D6595DAD4}">
      <dgm:prSet phldrT="[Text]" custT="1"/>
      <dgm:spPr/>
      <dgm:t>
        <a:bodyPr/>
        <a:lstStyle/>
        <a:p>
          <a:r>
            <a:rPr lang="en-US" sz="1600" dirty="0" err="1" smtClean="0"/>
            <a:t>dokumentasi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uji</a:t>
          </a:r>
          <a:r>
            <a:rPr lang="en-US" sz="1600" dirty="0" smtClean="0"/>
            <a:t> </a:t>
          </a:r>
          <a:r>
            <a:rPr lang="en-US" sz="1600" dirty="0" err="1" smtClean="0"/>
            <a:t>coba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, </a:t>
          </a:r>
          <a:r>
            <a:rPr lang="en-US" sz="1600" dirty="0" err="1" smtClean="0"/>
            <a:t>purwarupa</a:t>
          </a:r>
          <a:r>
            <a:rPr lang="en-US" sz="1600" dirty="0" smtClean="0"/>
            <a:t>, </a:t>
          </a:r>
          <a:r>
            <a:rPr lang="en-US" sz="1600" dirty="0" err="1" smtClean="0"/>
            <a:t>kebijakan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pertunjukan</a:t>
          </a:r>
          <a:r>
            <a:rPr lang="en-US" sz="1600" dirty="0" smtClean="0"/>
            <a:t> </a:t>
          </a:r>
          <a:r>
            <a:rPr lang="en-US" sz="1600" dirty="0" err="1" smtClean="0"/>
            <a:t>karya</a:t>
          </a:r>
          <a:r>
            <a:rPr lang="en-US" sz="1600" dirty="0" smtClean="0"/>
            <a:t> </a:t>
          </a:r>
          <a:r>
            <a:rPr lang="en-US" sz="1600" dirty="0" err="1" smtClean="0"/>
            <a:t>seni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tahun</a:t>
          </a:r>
          <a:r>
            <a:rPr lang="en-US" sz="1600" dirty="0" smtClean="0"/>
            <a:t> ke-2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selanjutnya</a:t>
          </a:r>
          <a:endParaRPr lang="en-US" sz="1600" dirty="0"/>
        </a:p>
      </dgm:t>
    </dgm:pt>
    <dgm:pt modelId="{91923919-B4E3-4D76-B215-AFECE3D7F53C}" type="parTrans" cxnId="{2AB327C4-43CB-48C3-81DA-912FA89A68DD}">
      <dgm:prSet/>
      <dgm:spPr/>
      <dgm:t>
        <a:bodyPr/>
        <a:lstStyle/>
        <a:p>
          <a:endParaRPr lang="en-US"/>
        </a:p>
      </dgm:t>
    </dgm:pt>
    <dgm:pt modelId="{663F3562-CEA2-4369-8FCD-2377E17F0FD1}" type="sibTrans" cxnId="{2AB327C4-43CB-48C3-81DA-912FA89A68DD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5D5749A1-4DD0-4EFD-8389-7EB7E9329080}" type="presOf" srcId="{DAAC2330-18A0-4D08-90B7-201D6595DAD4}" destId="{CE28DD73-2E99-4D43-AFB4-62604128E487}" srcOrd="0" destOrd="1" presId="urn:microsoft.com/office/officeart/2011/layout/TabList#2"/>
    <dgm:cxn modelId="{7BAB361B-FCBA-4D8F-B7F6-F42B2A06052A}" type="presOf" srcId="{B66A8F01-A758-447B-8BF8-C7B140424C8F}" destId="{C4ABF912-F49B-42FF-AB85-74521CFD6B56}" srcOrd="0" destOrd="0" presId="urn:microsoft.com/office/officeart/2011/layout/TabList#2"/>
    <dgm:cxn modelId="{6D71A9A3-E820-4901-B90B-DE01833B5CEE}" type="presOf" srcId="{344F270C-1CD3-42F1-B2C2-F477551883F6}" destId="{51DAE91D-B0B2-4FD9-AA0B-2787E14837F0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37E16CF1-F141-4B54-A26C-0FF8E7E6C91D}" type="presOf" srcId="{39394FB6-3F1F-4F1F-84ED-9F25D0427EDF}" destId="{ED37E0DA-4E15-476C-8E3B-C3FADCFC2D51}" srcOrd="0" destOrd="0" presId="urn:microsoft.com/office/officeart/2011/layout/TabList#2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282AB231-C855-400D-AC9D-2C648367A906}" type="presOf" srcId="{19A6B3D4-16BB-4563-A784-6D713C4F9475}" destId="{CE28DD73-2E99-4D43-AFB4-62604128E487}" srcOrd="0" destOrd="0" presId="urn:microsoft.com/office/officeart/2011/layout/TabList#2"/>
    <dgm:cxn modelId="{D73642E9-2ABA-462B-8251-572DC1945945}" type="presOf" srcId="{3C5BF57B-94D1-4D95-B18B-6FB0D9AF72C1}" destId="{39FCFD70-A3BE-4D9B-A767-8C977284FF14}" srcOrd="0" destOrd="0" presId="urn:microsoft.com/office/officeart/2011/layout/TabList#2"/>
    <dgm:cxn modelId="{00ADFD09-04F0-4E09-A452-FC94AB01FF44}" srcId="{39394FB6-3F1F-4F1F-84ED-9F25D0427EDF}" destId="{D78EBB8A-F61A-4F3A-B985-680AC6700822}" srcOrd="4" destOrd="0" parTransId="{5502DD2F-F3F3-46AD-B280-9477D4F2E3C7}" sibTransId="{6805D6C9-F2D9-4737-B108-66C3D4909E30}"/>
    <dgm:cxn modelId="{2AB327C4-43CB-48C3-81DA-912FA89A68DD}" srcId="{39394FB6-3F1F-4F1F-84ED-9F25D0427EDF}" destId="{DAAC2330-18A0-4D08-90B7-201D6595DAD4}" srcOrd="2" destOrd="0" parTransId="{91923919-B4E3-4D76-B215-AFECE3D7F53C}" sibTransId="{663F3562-CEA2-4369-8FCD-2377E17F0FD1}"/>
    <dgm:cxn modelId="{16D028E1-B493-49DC-B017-1631281F7BF7}" type="presOf" srcId="{E0007389-1339-4247-BCD9-2B9141B70E37}" destId="{CE28DD73-2E99-4D43-AFB4-62604128E487}" srcOrd="0" destOrd="2" presId="urn:microsoft.com/office/officeart/2011/layout/TabList#2"/>
    <dgm:cxn modelId="{B8CAD7DA-CB75-4727-B59D-901653096920}" type="presOf" srcId="{D78EBB8A-F61A-4F3A-B985-680AC6700822}" destId="{CE28DD73-2E99-4D43-AFB4-62604128E487}" srcOrd="0" destOrd="3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74ADD65C-4ECA-468C-BA63-5EE746E3F825}" srcId="{39394FB6-3F1F-4F1F-84ED-9F25D0427EDF}" destId="{E0007389-1339-4247-BCD9-2B9141B70E37}" srcOrd="3" destOrd="0" parTransId="{786F6285-9C47-4F6A-ADB6-34EDF2D82169}" sibTransId="{9B2AE110-7BBB-4DA0-B27F-7901D9586055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3F562C6C-71CA-4E36-8411-F708477308DF}" type="presOf" srcId="{4328E252-02CE-4C62-99DC-E7B5A73A79C4}" destId="{8DF41C57-58F3-4CC6-8B8E-F0C69A2C8877}" srcOrd="0" destOrd="0" presId="urn:microsoft.com/office/officeart/2011/layout/TabList#2"/>
    <dgm:cxn modelId="{2C9B5196-773E-46CC-A7A1-4FE1DBDF361B}" type="presOf" srcId="{F56C95D3-9781-4FED-BFDB-80FD6986E0D2}" destId="{B2A3DF14-7973-42AB-983B-68F7E4B56145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D270FF81-C038-4D65-81E9-4DF0F275B47C}" type="presParOf" srcId="{51DAE91D-B0B2-4FD9-AA0B-2787E14837F0}" destId="{CDAF3D30-0647-4D4C-A50F-FF3B10CFCE14}" srcOrd="0" destOrd="0" presId="urn:microsoft.com/office/officeart/2011/layout/TabList#2"/>
    <dgm:cxn modelId="{9B500A0C-71C0-4D11-9F08-B496D1749A50}" type="presParOf" srcId="{CDAF3D30-0647-4D4C-A50F-FF3B10CFCE14}" destId="{B2A3DF14-7973-42AB-983B-68F7E4B56145}" srcOrd="0" destOrd="0" presId="urn:microsoft.com/office/officeart/2011/layout/TabList#2"/>
    <dgm:cxn modelId="{7D56D74E-1CF2-4C10-84A8-28E3847A2E10}" type="presParOf" srcId="{CDAF3D30-0647-4D4C-A50F-FF3B10CFCE14}" destId="{ED37E0DA-4E15-476C-8E3B-C3FADCFC2D51}" srcOrd="1" destOrd="0" presId="urn:microsoft.com/office/officeart/2011/layout/TabList#2"/>
    <dgm:cxn modelId="{B17E6ED1-1AAC-4D7E-92F9-4BE56E86F7BF}" type="presParOf" srcId="{CDAF3D30-0647-4D4C-A50F-FF3B10CFCE14}" destId="{4980B5AA-F22A-4F44-AD75-72149927F69C}" srcOrd="2" destOrd="0" presId="urn:microsoft.com/office/officeart/2011/layout/TabList#2"/>
    <dgm:cxn modelId="{4553C4BD-D1A9-4A81-88FD-99806F4ADE4E}" type="presParOf" srcId="{51DAE91D-B0B2-4FD9-AA0B-2787E14837F0}" destId="{CE28DD73-2E99-4D43-AFB4-62604128E487}" srcOrd="1" destOrd="0" presId="urn:microsoft.com/office/officeart/2011/layout/TabList#2"/>
    <dgm:cxn modelId="{DFFD3257-FB86-401C-A621-196D13CF4C1A}" type="presParOf" srcId="{51DAE91D-B0B2-4FD9-AA0B-2787E14837F0}" destId="{0741ECC5-A103-4B68-B159-9599095A7FC0}" srcOrd="2" destOrd="0" presId="urn:microsoft.com/office/officeart/2011/layout/TabList#2"/>
    <dgm:cxn modelId="{A6D75A8D-13D4-4591-9289-F99035104736}" type="presParOf" srcId="{51DAE91D-B0B2-4FD9-AA0B-2787E14837F0}" destId="{9668626E-A3C0-41FE-A776-0A08A9CA74DE}" srcOrd="3" destOrd="0" presId="urn:microsoft.com/office/officeart/2011/layout/TabList#2"/>
    <dgm:cxn modelId="{71A3E905-2577-434F-B541-C067A3342AAE}" type="presParOf" srcId="{9668626E-A3C0-41FE-A776-0A08A9CA74DE}" destId="{8DF41C57-58F3-4CC6-8B8E-F0C69A2C8877}" srcOrd="0" destOrd="0" presId="urn:microsoft.com/office/officeart/2011/layout/TabList#2"/>
    <dgm:cxn modelId="{3874FA04-C946-4523-8E7B-DC3113E8A04A}" type="presParOf" srcId="{9668626E-A3C0-41FE-A776-0A08A9CA74DE}" destId="{39FCFD70-A3BE-4D9B-A767-8C977284FF14}" srcOrd="1" destOrd="0" presId="urn:microsoft.com/office/officeart/2011/layout/TabList#2"/>
    <dgm:cxn modelId="{D6EF198B-31F3-4EB5-94F7-DDDACD16EA0E}" type="presParOf" srcId="{9668626E-A3C0-41FE-A776-0A08A9CA74DE}" destId="{E1DA476D-2099-4479-A550-9C3C4B7F85FD}" srcOrd="2" destOrd="0" presId="urn:microsoft.com/office/officeart/2011/layout/TabList#2"/>
    <dgm:cxn modelId="{5C4EA57E-D430-47C3-953E-B0F8F0AD5DC0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A55A36A-E71D-4944-B8E0-8F470D4BAC89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Tahun</a:t>
          </a:r>
          <a:r>
            <a:rPr lang="en-US" sz="1600" dirty="0" smtClean="0"/>
            <a:t> ke-1</a:t>
          </a:r>
        </a:p>
        <a:p>
          <a:r>
            <a:rPr lang="en-US" sz="1600" dirty="0" smtClean="0"/>
            <a:t>(a) </a:t>
          </a:r>
          <a:r>
            <a:rPr lang="en-US" sz="1600" dirty="0" err="1" smtClean="0"/>
            <a:t>purwarupa</a:t>
          </a:r>
          <a:r>
            <a:rPr lang="en-US" sz="1600" dirty="0" smtClean="0"/>
            <a:t> </a:t>
          </a:r>
          <a:r>
            <a:rPr lang="en-US" sz="1600" dirty="0" err="1" smtClean="0"/>
            <a:t>laik</a:t>
          </a:r>
          <a:r>
            <a:rPr lang="en-US" sz="1600" dirty="0" smtClean="0"/>
            <a:t> </a:t>
          </a:r>
          <a:r>
            <a:rPr lang="en-US" sz="1600" dirty="0" err="1" smtClean="0"/>
            <a:t>industri</a:t>
          </a:r>
          <a:r>
            <a:rPr lang="en-US" sz="1600" dirty="0" smtClean="0"/>
            <a:t> 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ilmu</a:t>
          </a:r>
          <a:r>
            <a:rPr lang="en-US" sz="1600" dirty="0" smtClean="0"/>
            <a:t> </a:t>
          </a:r>
          <a:r>
            <a:rPr lang="en-US" sz="1600" dirty="0" err="1" smtClean="0"/>
            <a:t>pengetahuan</a:t>
          </a:r>
          <a:r>
            <a:rPr lang="en-US" sz="1600" dirty="0" smtClean="0"/>
            <a:t>,   </a:t>
          </a:r>
          <a:r>
            <a:rPr lang="en-US" sz="1600" dirty="0" err="1" smtClean="0"/>
            <a:t>teknologi</a:t>
          </a:r>
          <a:r>
            <a:rPr lang="en-US" sz="1600" dirty="0" smtClean="0"/>
            <a:t>, </a:t>
          </a:r>
          <a:r>
            <a:rPr lang="en-US" sz="1600" dirty="0" err="1" smtClean="0"/>
            <a:t>seni</a:t>
          </a:r>
          <a:r>
            <a:rPr lang="en-US" sz="1600" dirty="0" smtClean="0"/>
            <a:t>,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budaya</a:t>
          </a:r>
          <a:r>
            <a:rPr lang="en-US" sz="1600" dirty="0" smtClean="0"/>
            <a:t> yang </a:t>
          </a:r>
          <a:r>
            <a:rPr lang="en-US" sz="1600" dirty="0" err="1" smtClean="0"/>
            <a:t>berKI</a:t>
          </a:r>
          <a:r>
            <a:rPr lang="en-US" sz="1600" dirty="0" smtClean="0"/>
            <a:t>;</a:t>
          </a:r>
        </a:p>
        <a:p>
          <a:r>
            <a:rPr lang="en-US" sz="1600" dirty="0" smtClean="0"/>
            <a:t>(b) </a:t>
          </a:r>
          <a:r>
            <a:rPr lang="en-US" sz="1600" dirty="0" err="1" smtClean="0"/>
            <a:t>dokumen</a:t>
          </a:r>
          <a:r>
            <a:rPr lang="en-US" sz="1600" dirty="0" smtClean="0"/>
            <a:t> </a:t>
          </a:r>
          <a:r>
            <a:rPr lang="en-US" sz="1600" i="1" dirty="0" smtClean="0"/>
            <a:t>feasibility study</a:t>
          </a:r>
          <a:r>
            <a:rPr lang="en-US" sz="1600" dirty="0" smtClean="0"/>
            <a:t>;</a:t>
          </a:r>
          <a:endParaRPr lang="en-US" sz="1600" dirty="0"/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D78EBB8A-F61A-4F3A-B985-680AC6700822}">
      <dgm:prSet phldrT="[Text]" custT="1"/>
      <dgm:spPr/>
      <dgm:t>
        <a:bodyPr/>
        <a:lstStyle/>
        <a:p>
          <a:endParaRPr lang="en-US" sz="1600" dirty="0"/>
        </a:p>
      </dgm:t>
    </dgm:pt>
    <dgm:pt modelId="{5502DD2F-F3F3-46AD-B280-9477D4F2E3C7}" type="parTrans" cxnId="{00ADFD09-04F0-4E09-A452-FC94AB01FF44}">
      <dgm:prSet/>
      <dgm:spPr/>
      <dgm:t>
        <a:bodyPr/>
        <a:lstStyle/>
        <a:p>
          <a:endParaRPr lang="en-US"/>
        </a:p>
      </dgm:t>
    </dgm:pt>
    <dgm:pt modelId="{6805D6C9-F2D9-4737-B108-66C3D4909E30}" type="sibTrans" cxnId="{00ADFD09-04F0-4E09-A452-FC94AB01FF44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63C34DBF-E938-184B-972C-8142CD2F9BDE}">
      <dgm:prSet phldrT="[Text]" custT="1"/>
      <dgm:spPr/>
      <dgm:t>
        <a:bodyPr/>
        <a:lstStyle/>
        <a:p>
          <a:r>
            <a:rPr lang="en-US" sz="1600" dirty="0" err="1" smtClean="0"/>
            <a:t>Tahun</a:t>
          </a:r>
          <a:r>
            <a:rPr lang="en-US" sz="1600" dirty="0" smtClean="0"/>
            <a:t> ke-2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uji</a:t>
          </a:r>
          <a:r>
            <a:rPr lang="en-US" sz="1600" dirty="0" smtClean="0"/>
            <a:t> </a:t>
          </a:r>
          <a:r>
            <a:rPr lang="en-US" sz="1600" dirty="0" err="1" smtClean="0"/>
            <a:t>laik</a:t>
          </a:r>
          <a:r>
            <a:rPr lang="en-US" sz="1600" dirty="0" smtClean="0"/>
            <a:t> industry; </a:t>
          </a:r>
          <a:r>
            <a:rPr lang="en-US" sz="1600" dirty="0" err="1" smtClean="0"/>
            <a:t>dan</a:t>
          </a:r>
          <a:endParaRPr lang="en-US" sz="1600" dirty="0"/>
        </a:p>
      </dgm:t>
    </dgm:pt>
    <dgm:pt modelId="{EF648DB7-DA31-414E-88C3-145A1DEC1694}" type="parTrans" cxnId="{E2F8C8B0-A0CD-9E4B-A58C-75CEEB4AC1E7}">
      <dgm:prSet/>
      <dgm:spPr/>
    </dgm:pt>
    <dgm:pt modelId="{D7129487-4A7C-5145-8ADE-D58BD63B2DA1}" type="sibTrans" cxnId="{E2F8C8B0-A0CD-9E4B-A58C-75CEEB4AC1E7}">
      <dgm:prSet/>
      <dgm:spPr/>
    </dgm:pt>
    <dgm:pt modelId="{2B0807BE-85B3-2641-8FA5-74237C18F2E0}">
      <dgm:prSet phldrT="[Text]" custT="1"/>
      <dgm:spPr/>
      <dgm:t>
        <a:bodyPr/>
        <a:lstStyle/>
        <a:p>
          <a:r>
            <a:rPr lang="en-US" sz="1600" dirty="0" err="1" smtClean="0"/>
            <a:t>Tahun</a:t>
          </a:r>
          <a:r>
            <a:rPr lang="en-US" sz="1600" dirty="0" smtClean="0"/>
            <a:t> ke-3 </a:t>
          </a:r>
          <a:r>
            <a:rPr lang="en-US" sz="1600" i="1" dirty="0" smtClean="0"/>
            <a:t>business plan</a:t>
          </a:r>
          <a:r>
            <a:rPr lang="en-US" sz="1600" dirty="0" smtClean="0"/>
            <a:t>.</a:t>
          </a:r>
          <a:endParaRPr lang="en-US" sz="1600" dirty="0"/>
        </a:p>
      </dgm:t>
    </dgm:pt>
    <dgm:pt modelId="{ABED517E-556C-D040-85F5-730FAA32017D}" type="parTrans" cxnId="{EF16AB2C-F0C6-184E-AC7A-2BA138B99F51}">
      <dgm:prSet/>
      <dgm:spPr/>
    </dgm:pt>
    <dgm:pt modelId="{B464BC32-3244-504E-8F83-531B25174C4A}" type="sibTrans" cxnId="{EF16AB2C-F0C6-184E-AC7A-2BA138B99F51}">
      <dgm:prSet/>
      <dgm:spPr/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E18F6E78-B4FC-4717-9132-DD5163D8C42F}" type="presOf" srcId="{F56C95D3-9781-4FED-BFDB-80FD6986E0D2}" destId="{B2A3DF14-7973-42AB-983B-68F7E4B56145}" srcOrd="0" destOrd="0" presId="urn:microsoft.com/office/officeart/2011/layout/TabList#2"/>
    <dgm:cxn modelId="{29CEE96C-2403-454C-9ADD-B2886C4723A5}" type="presOf" srcId="{39394FB6-3F1F-4F1F-84ED-9F25D0427EDF}" destId="{ED37E0DA-4E15-476C-8E3B-C3FADCFC2D51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C1E73966-1D63-3441-A0FC-893CDA320E8F}" type="presOf" srcId="{2B0807BE-85B3-2641-8FA5-74237C18F2E0}" destId="{CE28DD73-2E99-4D43-AFB4-62604128E487}" srcOrd="0" destOrd="2" presId="urn:microsoft.com/office/officeart/2011/layout/TabList#2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98792E40-931C-402E-AA32-DEDDEA29B321}" type="presOf" srcId="{E0007389-1339-4247-BCD9-2B9141B70E37}" destId="{CE28DD73-2E99-4D43-AFB4-62604128E487}" srcOrd="0" destOrd="3" presId="urn:microsoft.com/office/officeart/2011/layout/TabList#2"/>
    <dgm:cxn modelId="{DC4265FC-08DB-4E62-8408-63AFC5CC8F8F}" type="presOf" srcId="{D78EBB8A-F61A-4F3A-B985-680AC6700822}" destId="{CE28DD73-2E99-4D43-AFB4-62604128E487}" srcOrd="0" destOrd="4" presId="urn:microsoft.com/office/officeart/2011/layout/TabList#2"/>
    <dgm:cxn modelId="{D80C38E0-15AC-4BBC-BAFF-461DE62115F2}" type="presOf" srcId="{344F270C-1CD3-42F1-B2C2-F477551883F6}" destId="{51DAE91D-B0B2-4FD9-AA0B-2787E14837F0}" srcOrd="0" destOrd="0" presId="urn:microsoft.com/office/officeart/2011/layout/TabList#2"/>
    <dgm:cxn modelId="{6481F369-7E3C-43E2-85FB-ADA4E2B4BEA8}" type="presOf" srcId="{3C5BF57B-94D1-4D95-B18B-6FB0D9AF72C1}" destId="{39FCFD70-A3BE-4D9B-A767-8C977284FF14}" srcOrd="0" destOrd="0" presId="urn:microsoft.com/office/officeart/2011/layout/TabList#2"/>
    <dgm:cxn modelId="{00ADFD09-04F0-4E09-A452-FC94AB01FF44}" srcId="{39394FB6-3F1F-4F1F-84ED-9F25D0427EDF}" destId="{D78EBB8A-F61A-4F3A-B985-680AC6700822}" srcOrd="5" destOrd="0" parTransId="{5502DD2F-F3F3-46AD-B280-9477D4F2E3C7}" sibTransId="{6805D6C9-F2D9-4737-B108-66C3D4909E30}"/>
    <dgm:cxn modelId="{CA784082-52EE-4B3A-ADF7-7758954137B9}" type="presOf" srcId="{19A6B3D4-16BB-4563-A784-6D713C4F9475}" destId="{CE28DD73-2E99-4D43-AFB4-62604128E487}" srcOrd="0" destOrd="0" presId="urn:microsoft.com/office/officeart/2011/layout/TabList#2"/>
    <dgm:cxn modelId="{EF16AB2C-F0C6-184E-AC7A-2BA138B99F51}" srcId="{39394FB6-3F1F-4F1F-84ED-9F25D0427EDF}" destId="{2B0807BE-85B3-2641-8FA5-74237C18F2E0}" srcOrd="3" destOrd="0" parTransId="{ABED517E-556C-D040-85F5-730FAA32017D}" sibTransId="{B464BC32-3244-504E-8F83-531B25174C4A}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19992A02-85EC-4DA5-94AE-1D8B64C40A9E}" type="presOf" srcId="{4328E252-02CE-4C62-99DC-E7B5A73A79C4}" destId="{8DF41C57-58F3-4CC6-8B8E-F0C69A2C8877}" srcOrd="0" destOrd="0" presId="urn:microsoft.com/office/officeart/2011/layout/TabList#2"/>
    <dgm:cxn modelId="{74ADD65C-4ECA-468C-BA63-5EE746E3F825}" srcId="{39394FB6-3F1F-4F1F-84ED-9F25D0427EDF}" destId="{E0007389-1339-4247-BCD9-2B9141B70E37}" srcOrd="4" destOrd="0" parTransId="{786F6285-9C47-4F6A-ADB6-34EDF2D82169}" sibTransId="{9B2AE110-7BBB-4DA0-B27F-7901D9586055}"/>
    <dgm:cxn modelId="{4838FE49-209A-4181-90FA-9B0290E2F9AE}" type="presOf" srcId="{B66A8F01-A758-447B-8BF8-C7B140424C8F}" destId="{C4ABF912-F49B-42FF-AB85-74521CFD6B56}" srcOrd="0" destOrd="0" presId="urn:microsoft.com/office/officeart/2011/layout/TabList#2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13594636-52B8-6044-9368-81544D31643B}" type="presOf" srcId="{63C34DBF-E938-184B-972C-8142CD2F9BDE}" destId="{CE28DD73-2E99-4D43-AFB4-62604128E487}" srcOrd="0" destOrd="1" presId="urn:microsoft.com/office/officeart/2011/layout/TabList#2"/>
    <dgm:cxn modelId="{E2F8C8B0-A0CD-9E4B-A58C-75CEEB4AC1E7}" srcId="{39394FB6-3F1F-4F1F-84ED-9F25D0427EDF}" destId="{63C34DBF-E938-184B-972C-8142CD2F9BDE}" srcOrd="2" destOrd="0" parTransId="{EF648DB7-DA31-414E-88C3-145A1DEC1694}" sibTransId="{D7129487-4A7C-5145-8ADE-D58BD63B2DA1}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4273A7BF-0611-4D20-AB68-6C92F64C5BE0}" type="presParOf" srcId="{51DAE91D-B0B2-4FD9-AA0B-2787E14837F0}" destId="{CDAF3D30-0647-4D4C-A50F-FF3B10CFCE14}" srcOrd="0" destOrd="0" presId="urn:microsoft.com/office/officeart/2011/layout/TabList#2"/>
    <dgm:cxn modelId="{D8AFE02E-2741-4E80-B602-9184458A53D1}" type="presParOf" srcId="{CDAF3D30-0647-4D4C-A50F-FF3B10CFCE14}" destId="{B2A3DF14-7973-42AB-983B-68F7E4B56145}" srcOrd="0" destOrd="0" presId="urn:microsoft.com/office/officeart/2011/layout/TabList#2"/>
    <dgm:cxn modelId="{E128720A-7629-428D-88AF-1138A3D0B32B}" type="presParOf" srcId="{CDAF3D30-0647-4D4C-A50F-FF3B10CFCE14}" destId="{ED37E0DA-4E15-476C-8E3B-C3FADCFC2D51}" srcOrd="1" destOrd="0" presId="urn:microsoft.com/office/officeart/2011/layout/TabList#2"/>
    <dgm:cxn modelId="{DD3A84E2-795C-4429-99B5-DBACAB1EF83F}" type="presParOf" srcId="{CDAF3D30-0647-4D4C-A50F-FF3B10CFCE14}" destId="{4980B5AA-F22A-4F44-AD75-72149927F69C}" srcOrd="2" destOrd="0" presId="urn:microsoft.com/office/officeart/2011/layout/TabList#2"/>
    <dgm:cxn modelId="{09E54841-4700-49E4-BDCE-C3E880BA1FBC}" type="presParOf" srcId="{51DAE91D-B0B2-4FD9-AA0B-2787E14837F0}" destId="{CE28DD73-2E99-4D43-AFB4-62604128E487}" srcOrd="1" destOrd="0" presId="urn:microsoft.com/office/officeart/2011/layout/TabList#2"/>
    <dgm:cxn modelId="{D9772494-F92C-483A-899D-7629B69C49A8}" type="presParOf" srcId="{51DAE91D-B0B2-4FD9-AA0B-2787E14837F0}" destId="{0741ECC5-A103-4B68-B159-9599095A7FC0}" srcOrd="2" destOrd="0" presId="urn:microsoft.com/office/officeart/2011/layout/TabList#2"/>
    <dgm:cxn modelId="{6A5DD03E-E6F6-4F27-8986-97DEDDD5E520}" type="presParOf" srcId="{51DAE91D-B0B2-4FD9-AA0B-2787E14837F0}" destId="{9668626E-A3C0-41FE-A776-0A08A9CA74DE}" srcOrd="3" destOrd="0" presId="urn:microsoft.com/office/officeart/2011/layout/TabList#2"/>
    <dgm:cxn modelId="{E31A73E2-7D0D-465E-BC98-34C8F40A9FE8}" type="presParOf" srcId="{9668626E-A3C0-41FE-A776-0A08A9CA74DE}" destId="{8DF41C57-58F3-4CC6-8B8E-F0C69A2C8877}" srcOrd="0" destOrd="0" presId="urn:microsoft.com/office/officeart/2011/layout/TabList#2"/>
    <dgm:cxn modelId="{B8879DE9-7E4A-48AA-B121-D1CB103FA193}" type="presParOf" srcId="{9668626E-A3C0-41FE-A776-0A08A9CA74DE}" destId="{39FCFD70-A3BE-4D9B-A767-8C977284FF14}" srcOrd="1" destOrd="0" presId="urn:microsoft.com/office/officeart/2011/layout/TabList#2"/>
    <dgm:cxn modelId="{28802684-A35E-4041-BFE7-6989A79EFABA}" type="presParOf" srcId="{9668626E-A3C0-41FE-A776-0A08A9CA74DE}" destId="{E1DA476D-2099-4479-A550-9C3C4B7F85FD}" srcOrd="2" destOrd="0" presId="urn:microsoft.com/office/officeart/2011/layout/TabList#2"/>
    <dgm:cxn modelId="{5C155082-11DB-4996-A9AE-E39CD9DC3D51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22D7352-C115-4849-9D11-FCFC61C64946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4F270C-1CD3-42F1-B2C2-F477551883F6}" type="doc">
      <dgm:prSet loTypeId="urn:microsoft.com/office/officeart/2011/layout/TabList#2" loCatId="list" qsTypeId="urn:microsoft.com/office/officeart/2005/8/quickstyle/simple1#4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39394FB6-3F1F-4F1F-84ED-9F25D0427EDF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5803B7F-0638-49A1-AC1C-D33AFDF67D19}" type="parTrans" cxnId="{9CE39B11-4843-46FF-86C5-16D450D1E40D}">
      <dgm:prSet/>
      <dgm:spPr/>
      <dgm:t>
        <a:bodyPr/>
        <a:lstStyle/>
        <a:p>
          <a:endParaRPr lang="en-US"/>
        </a:p>
      </dgm:t>
    </dgm:pt>
    <dgm:pt modelId="{22284031-CC44-4FA3-8DF4-47629FF499BA}" type="sibTrans" cxnId="{9CE39B11-4843-46FF-86C5-16D450D1E40D}">
      <dgm:prSet/>
      <dgm:spPr/>
      <dgm:t>
        <a:bodyPr/>
        <a:lstStyle/>
        <a:p>
          <a:endParaRPr lang="en-US"/>
        </a:p>
      </dgm:t>
    </dgm:pt>
    <dgm:pt modelId="{F56C95D3-9781-4FED-BFDB-80FD6986E0D2}">
      <dgm:prSet phldrT="[Text]" custT="1"/>
      <dgm:spPr/>
      <dgm:t>
        <a:bodyPr/>
        <a:lstStyle/>
        <a:p>
          <a:r>
            <a:rPr lang="en-US" sz="3400" dirty="0" err="1"/>
            <a:t>Luaran</a:t>
          </a:r>
          <a:r>
            <a:rPr lang="en-US" sz="3400" dirty="0"/>
            <a:t> </a:t>
          </a:r>
          <a:r>
            <a:rPr lang="en-US" sz="3400" dirty="0" err="1" smtClean="0"/>
            <a:t>Wajib</a:t>
          </a:r>
          <a:endParaRPr lang="en-US" sz="3400" dirty="0"/>
        </a:p>
      </dgm:t>
    </dgm:pt>
    <dgm:pt modelId="{153187B4-2D99-4D8C-8CF3-1A83859C4253}" type="parTrans" cxnId="{B77EE924-5F38-444C-8FEB-4A95094FC981}">
      <dgm:prSet/>
      <dgm:spPr/>
      <dgm:t>
        <a:bodyPr/>
        <a:lstStyle/>
        <a:p>
          <a:endParaRPr lang="en-US"/>
        </a:p>
      </dgm:t>
    </dgm:pt>
    <dgm:pt modelId="{1B93A32E-0B85-4846-874B-8A235270BDC9}" type="sibTrans" cxnId="{B77EE924-5F38-444C-8FEB-4A95094FC981}">
      <dgm:prSet/>
      <dgm:spPr/>
      <dgm:t>
        <a:bodyPr/>
        <a:lstStyle/>
        <a:p>
          <a:endParaRPr lang="en-US"/>
        </a:p>
      </dgm:t>
    </dgm:pt>
    <dgm:pt modelId="{4328E252-02CE-4C62-99DC-E7B5A73A79C4}">
      <dgm:prSet phldrT="[Text]"/>
      <dgm:spPr/>
      <dgm:t>
        <a:bodyPr/>
        <a:lstStyle/>
        <a:p>
          <a:r>
            <a:rPr lang="en-US" dirty="0" err="1"/>
            <a:t>Luaran</a:t>
          </a:r>
          <a:r>
            <a:rPr lang="en-US" dirty="0"/>
            <a:t> </a:t>
          </a:r>
          <a:r>
            <a:rPr lang="en-US" dirty="0" err="1" smtClean="0"/>
            <a:t>Tambahan</a:t>
          </a:r>
          <a:endParaRPr lang="en-US" dirty="0"/>
        </a:p>
      </dgm:t>
    </dgm:pt>
    <dgm:pt modelId="{3A6527D2-BEDF-4E0F-8B9A-C757E5D8B871}" type="parTrans" cxnId="{4B801119-4686-408F-AA70-4E3E6D4FDB2B}">
      <dgm:prSet/>
      <dgm:spPr/>
      <dgm:t>
        <a:bodyPr/>
        <a:lstStyle/>
        <a:p>
          <a:endParaRPr lang="en-US"/>
        </a:p>
      </dgm:t>
    </dgm:pt>
    <dgm:pt modelId="{E7D35F30-E19D-4CD8-A329-3EE1DE19FC59}" type="sibTrans" cxnId="{4B801119-4686-408F-AA70-4E3E6D4FDB2B}">
      <dgm:prSet/>
      <dgm:spPr/>
      <dgm:t>
        <a:bodyPr/>
        <a:lstStyle/>
        <a:p>
          <a:endParaRPr lang="en-US"/>
        </a:p>
      </dgm:t>
    </dgm:pt>
    <dgm:pt modelId="{B66A8F01-A758-447B-8BF8-C7B140424C8F}">
      <dgm:prSet phldrT="[Text]" custT="1"/>
      <dgm:spPr/>
      <dgm:t>
        <a:bodyPr/>
        <a:lstStyle/>
        <a:p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pelitian</a:t>
          </a:r>
          <a:r>
            <a:rPr lang="en-US" sz="1800" b="0" dirty="0" smtClean="0"/>
            <a:t> </a:t>
          </a:r>
          <a:r>
            <a:rPr lang="en-US" sz="1800" b="0" dirty="0" err="1" smtClean="0"/>
            <a:t>selain</a:t>
          </a:r>
          <a:r>
            <a:rPr lang="en-US" sz="1800" b="0" dirty="0" smtClean="0"/>
            <a:t> </a:t>
          </a:r>
          <a:r>
            <a:rPr lang="en-US" sz="1800" b="0" dirty="0" err="1" smtClean="0"/>
            <a:t>luaran</a:t>
          </a:r>
          <a:r>
            <a:rPr lang="en-US" sz="1800" b="0" dirty="0" smtClean="0"/>
            <a:t> </a:t>
          </a:r>
          <a:r>
            <a:rPr lang="en-US" sz="1800" b="0" dirty="0" err="1" smtClean="0"/>
            <a:t>wajib</a:t>
          </a:r>
          <a:r>
            <a:rPr lang="en-US" sz="1800" b="0" dirty="0" smtClean="0"/>
            <a:t> di </a:t>
          </a:r>
          <a:r>
            <a:rPr lang="en-US" sz="1800" b="0" dirty="0" err="1" smtClean="0"/>
            <a:t>atas</a:t>
          </a:r>
          <a:r>
            <a:rPr lang="en-US" sz="1800" b="0" dirty="0" smtClean="0"/>
            <a:t> </a:t>
          </a:r>
          <a:endParaRPr lang="en-US" sz="1800" b="0" dirty="0"/>
        </a:p>
      </dgm:t>
    </dgm:pt>
    <dgm:pt modelId="{F0F49C6A-0743-4219-B343-8F79CC889318}" type="parTrans" cxnId="{D852B309-A432-4F1C-BB6A-0F06579EF001}">
      <dgm:prSet/>
      <dgm:spPr/>
      <dgm:t>
        <a:bodyPr/>
        <a:lstStyle/>
        <a:p>
          <a:endParaRPr lang="en-US"/>
        </a:p>
      </dgm:t>
    </dgm:pt>
    <dgm:pt modelId="{A2AD2FF0-8654-47E0-B2AC-B9E8765ED3E1}" type="sibTrans" cxnId="{D852B309-A432-4F1C-BB6A-0F06579EF001}">
      <dgm:prSet/>
      <dgm:spPr/>
      <dgm:t>
        <a:bodyPr/>
        <a:lstStyle/>
        <a:p>
          <a:endParaRPr lang="en-US"/>
        </a:p>
      </dgm:t>
    </dgm:pt>
    <dgm:pt modelId="{19A6B3D4-16BB-4563-A784-6D713C4F9475}">
      <dgm:prSet phldrT="[Text]" custT="1"/>
      <dgm:spPr/>
      <dgm:t>
        <a:bodyPr/>
        <a:lstStyle/>
        <a:p>
          <a:r>
            <a:rPr lang="en-US" sz="1600" dirty="0" err="1" smtClean="0"/>
            <a:t>satu</a:t>
          </a:r>
          <a:r>
            <a:rPr lang="en-US" sz="1600" dirty="0" smtClean="0"/>
            <a:t> </a:t>
          </a:r>
          <a:r>
            <a:rPr lang="en-US" sz="1600" dirty="0" err="1" smtClean="0"/>
            <a:t>artikel</a:t>
          </a:r>
          <a:r>
            <a:rPr lang="en-US" sz="1600" dirty="0" smtClean="0"/>
            <a:t> </a:t>
          </a:r>
          <a:r>
            <a:rPr lang="en-US" sz="1600" dirty="0" err="1" smtClean="0"/>
            <a:t>ilmiah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jurnal</a:t>
          </a:r>
          <a:r>
            <a:rPr lang="en-US" sz="1600" dirty="0" smtClean="0"/>
            <a:t> </a:t>
          </a:r>
          <a:r>
            <a:rPr lang="en-US" sz="1600" dirty="0" err="1" smtClean="0"/>
            <a:t>nasional</a:t>
          </a:r>
          <a:r>
            <a:rPr lang="en-US" sz="1600" dirty="0" smtClean="0"/>
            <a:t> </a:t>
          </a:r>
          <a:r>
            <a:rPr lang="en-US" sz="1600" dirty="0" err="1" smtClean="0"/>
            <a:t>ber</a:t>
          </a:r>
          <a:r>
            <a:rPr lang="en-US" sz="1600" dirty="0" smtClean="0"/>
            <a:t> ISBN;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prosiding</a:t>
          </a:r>
          <a:r>
            <a:rPr lang="en-US" sz="1600" dirty="0" smtClean="0"/>
            <a:t> seminar </a:t>
          </a:r>
          <a:r>
            <a:rPr lang="en-US" sz="1600" dirty="0" err="1" smtClean="0"/>
            <a:t>internasional</a:t>
          </a:r>
          <a:r>
            <a:rPr lang="en-US" sz="1600" dirty="0" smtClean="0"/>
            <a:t>; </a:t>
          </a:r>
          <a:r>
            <a:rPr lang="en-US" sz="1600" dirty="0" err="1" smtClean="0">
              <a:solidFill>
                <a:srgbClr val="FF0000"/>
              </a:solidFill>
            </a:rPr>
            <a:t>atau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satu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produk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iptek-sosbud</a:t>
          </a:r>
          <a:r>
            <a:rPr lang="en-US" sz="1600" dirty="0" smtClean="0">
              <a:solidFill>
                <a:srgbClr val="FF0000"/>
              </a:solidFill>
            </a:rPr>
            <a:t> yang </a:t>
          </a:r>
          <a:r>
            <a:rPr lang="en-US" sz="1600" dirty="0" err="1" smtClean="0">
              <a:solidFill>
                <a:srgbClr val="FF0000"/>
              </a:solidFill>
            </a:rPr>
            <a:t>dapat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berupa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metode</a:t>
          </a:r>
          <a:r>
            <a:rPr lang="en-US" sz="1600" dirty="0" smtClean="0">
              <a:solidFill>
                <a:srgbClr val="FF0000"/>
              </a:solidFill>
            </a:rPr>
            <a:t>, </a:t>
          </a:r>
          <a:r>
            <a:rPr lang="en-US" sz="1600" i="1" dirty="0" smtClean="0">
              <a:solidFill>
                <a:srgbClr val="FF0000"/>
              </a:solidFill>
            </a:rPr>
            <a:t>blue print</a:t>
          </a:r>
          <a:r>
            <a:rPr lang="en-US" sz="1600" dirty="0" smtClean="0">
              <a:solidFill>
                <a:srgbClr val="FF0000"/>
              </a:solidFill>
            </a:rPr>
            <a:t>, </a:t>
          </a:r>
          <a:r>
            <a:rPr lang="en-US" sz="1600" dirty="0" err="1" smtClean="0">
              <a:solidFill>
                <a:srgbClr val="FF0000"/>
              </a:solidFill>
            </a:rPr>
            <a:t>purwarupa</a:t>
          </a:r>
          <a:r>
            <a:rPr lang="en-US" sz="1600" dirty="0" smtClean="0">
              <a:solidFill>
                <a:srgbClr val="FF0000"/>
              </a:solidFill>
            </a:rPr>
            <a:t>, </a:t>
          </a:r>
          <a:r>
            <a:rPr lang="en-US" sz="1600" dirty="0" err="1" smtClean="0">
              <a:solidFill>
                <a:srgbClr val="FF0000"/>
              </a:solidFill>
            </a:rPr>
            <a:t>sistem</a:t>
          </a:r>
          <a:r>
            <a:rPr lang="en-US" sz="1600" dirty="0" smtClean="0">
              <a:solidFill>
                <a:srgbClr val="FF0000"/>
              </a:solidFill>
            </a:rPr>
            <a:t>, </a:t>
          </a:r>
          <a:r>
            <a:rPr lang="en-US" sz="1600" dirty="0" err="1" smtClean="0">
              <a:solidFill>
                <a:srgbClr val="FF0000"/>
              </a:solidFill>
            </a:rPr>
            <a:t>kebijakan</a:t>
          </a:r>
          <a:r>
            <a:rPr lang="en-US" sz="1600" dirty="0" smtClean="0">
              <a:solidFill>
                <a:srgbClr val="FF0000"/>
              </a:solidFill>
            </a:rPr>
            <a:t>, model, </a:t>
          </a:r>
          <a:r>
            <a:rPr lang="en-US" sz="1600" dirty="0" err="1" smtClean="0">
              <a:solidFill>
                <a:srgbClr val="FF0000"/>
              </a:solidFill>
            </a:rPr>
            <a:t>atau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teknologi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tepat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guna</a:t>
          </a:r>
          <a:r>
            <a:rPr lang="en-US" sz="1600" dirty="0" smtClean="0">
              <a:solidFill>
                <a:srgbClr val="FF0000"/>
              </a:solidFill>
            </a:rPr>
            <a:t> yang </a:t>
          </a:r>
          <a:r>
            <a:rPr lang="en-US" sz="1600" dirty="0" err="1" smtClean="0">
              <a:solidFill>
                <a:srgbClr val="FF0000"/>
              </a:solidFill>
            </a:rPr>
            <a:t>dilindungi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oleh</a:t>
          </a:r>
          <a:r>
            <a:rPr lang="en-US" sz="1600" dirty="0" smtClean="0">
              <a:solidFill>
                <a:srgbClr val="FF0000"/>
              </a:solidFill>
            </a:rPr>
            <a:t> KI</a:t>
          </a:r>
          <a:endParaRPr lang="en-US" sz="1600" dirty="0">
            <a:solidFill>
              <a:srgbClr val="FF0000"/>
            </a:solidFill>
          </a:endParaRPr>
        </a:p>
      </dgm:t>
    </dgm:pt>
    <dgm:pt modelId="{FD5A13B5-49D0-481D-AF3F-D002A6DC71CC}" type="parTrans" cxnId="{A19882FB-B7D5-4467-BB62-3ACE6908E924}">
      <dgm:prSet/>
      <dgm:spPr/>
      <dgm:t>
        <a:bodyPr/>
        <a:lstStyle/>
        <a:p>
          <a:endParaRPr lang="en-US"/>
        </a:p>
      </dgm:t>
    </dgm:pt>
    <dgm:pt modelId="{D78DC3E0-E614-4EF8-9E9D-33FFB9D2DB81}" type="sibTrans" cxnId="{A19882FB-B7D5-4467-BB62-3ACE6908E924}">
      <dgm:prSet/>
      <dgm:spPr/>
      <dgm:t>
        <a:bodyPr/>
        <a:lstStyle/>
        <a:p>
          <a:endParaRPr lang="en-US"/>
        </a:p>
      </dgm:t>
    </dgm:pt>
    <dgm:pt modelId="{3C5BF57B-94D1-4D95-B18B-6FB0D9AF72C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C8DB9BF-A807-49C9-B542-334E1B716BCD}" type="sibTrans" cxnId="{EC74DC91-0902-40F4-B984-9F0967C2108C}">
      <dgm:prSet/>
      <dgm:spPr/>
      <dgm:t>
        <a:bodyPr/>
        <a:lstStyle/>
        <a:p>
          <a:endParaRPr lang="en-US"/>
        </a:p>
      </dgm:t>
    </dgm:pt>
    <dgm:pt modelId="{ED87AD16-E07A-48BA-951D-83864848F44A}" type="parTrans" cxnId="{EC74DC91-0902-40F4-B984-9F0967C2108C}">
      <dgm:prSet/>
      <dgm:spPr/>
      <dgm:t>
        <a:bodyPr/>
        <a:lstStyle/>
        <a:p>
          <a:endParaRPr lang="en-US"/>
        </a:p>
      </dgm:t>
    </dgm:pt>
    <dgm:pt modelId="{E0007389-1339-4247-BCD9-2B9141B70E37}">
      <dgm:prSet phldrT="[Text]" custT="1"/>
      <dgm:spPr/>
      <dgm:t>
        <a:bodyPr/>
        <a:lstStyle/>
        <a:p>
          <a:endParaRPr lang="en-US" sz="1600" dirty="0"/>
        </a:p>
      </dgm:t>
    </dgm:pt>
    <dgm:pt modelId="{9B2AE110-7BBB-4DA0-B27F-7901D9586055}" type="sibTrans" cxnId="{74ADD65C-4ECA-468C-BA63-5EE746E3F825}">
      <dgm:prSet/>
      <dgm:spPr/>
      <dgm:t>
        <a:bodyPr/>
        <a:lstStyle/>
        <a:p>
          <a:endParaRPr lang="en-US"/>
        </a:p>
      </dgm:t>
    </dgm:pt>
    <dgm:pt modelId="{786F6285-9C47-4F6A-ADB6-34EDF2D82169}" type="parTrans" cxnId="{74ADD65C-4ECA-468C-BA63-5EE746E3F825}">
      <dgm:prSet/>
      <dgm:spPr/>
      <dgm:t>
        <a:bodyPr/>
        <a:lstStyle/>
        <a:p>
          <a:endParaRPr lang="en-US"/>
        </a:p>
      </dgm:t>
    </dgm:pt>
    <dgm:pt modelId="{51DAE91D-B0B2-4FD9-AA0B-2787E14837F0}" type="pres">
      <dgm:prSet presAssocID="{344F270C-1CD3-42F1-B2C2-F477551883F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DAF3D30-0647-4D4C-A50F-FF3B10CFCE14}" type="pres">
      <dgm:prSet presAssocID="{39394FB6-3F1F-4F1F-84ED-9F25D0427EDF}" presName="composite" presStyleCnt="0"/>
      <dgm:spPr/>
    </dgm:pt>
    <dgm:pt modelId="{B2A3DF14-7973-42AB-983B-68F7E4B56145}" type="pres">
      <dgm:prSet presAssocID="{39394FB6-3F1F-4F1F-84ED-9F25D0427E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0DA-4E15-476C-8E3B-C3FADCFC2D51}" type="pres">
      <dgm:prSet presAssocID="{39394FB6-3F1F-4F1F-84ED-9F25D0427ED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B5AA-F22A-4F44-AD75-72149927F69C}" type="pres">
      <dgm:prSet presAssocID="{39394FB6-3F1F-4F1F-84ED-9F25D0427EDF}" presName="Accent" presStyleLbl="parChTrans1D1" presStyleIdx="0" presStyleCnt="2"/>
      <dgm:spPr/>
    </dgm:pt>
    <dgm:pt modelId="{CE28DD73-2E99-4D43-AFB4-62604128E487}" type="pres">
      <dgm:prSet presAssocID="{39394FB6-3F1F-4F1F-84ED-9F25D0427EDF}" presName="Child" presStyleLbl="revTx" presStyleIdx="1" presStyleCnt="4" custScaleY="10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1ECC5-A103-4B68-B159-9599095A7FC0}" type="pres">
      <dgm:prSet presAssocID="{22284031-CC44-4FA3-8DF4-47629FF499BA}" presName="sibTrans" presStyleCnt="0"/>
      <dgm:spPr/>
    </dgm:pt>
    <dgm:pt modelId="{9668626E-A3C0-41FE-A776-0A08A9CA74DE}" type="pres">
      <dgm:prSet presAssocID="{3C5BF57B-94D1-4D95-B18B-6FB0D9AF72C1}" presName="composite" presStyleCnt="0"/>
      <dgm:spPr/>
    </dgm:pt>
    <dgm:pt modelId="{8DF41C57-58F3-4CC6-8B8E-F0C69A2C8877}" type="pres">
      <dgm:prSet presAssocID="{3C5BF57B-94D1-4D95-B18B-6FB0D9AF72C1}" presName="FirstChild" presStyleLbl="revTx" presStyleIdx="2" presStyleCnt="4" custScaleY="160100" custLinFactNeighborX="0" custLinFactNeighborY="-31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FD70-A3BE-4D9B-A767-8C977284FF14}" type="pres">
      <dgm:prSet presAssocID="{3C5BF57B-94D1-4D95-B18B-6FB0D9AF72C1}" presName="Parent" presStyleLbl="alignNode1" presStyleIdx="1" presStyleCnt="2" custScaleY="92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476D-2099-4479-A550-9C3C4B7F85FD}" type="pres">
      <dgm:prSet presAssocID="{3C5BF57B-94D1-4D95-B18B-6FB0D9AF72C1}" presName="Accent" presStyleLbl="parChTrans1D1" presStyleIdx="1" presStyleCnt="2"/>
      <dgm:spPr/>
    </dgm:pt>
    <dgm:pt modelId="{C4ABF912-F49B-42FF-AB85-74521CFD6B56}" type="pres">
      <dgm:prSet presAssocID="{3C5BF57B-94D1-4D95-B18B-6FB0D9AF72C1}" presName="Child" presStyleLbl="revTx" presStyleIdx="3" presStyleCnt="4" custScaleY="43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DC91-0902-40F4-B984-9F0967C2108C}" srcId="{344F270C-1CD3-42F1-B2C2-F477551883F6}" destId="{3C5BF57B-94D1-4D95-B18B-6FB0D9AF72C1}" srcOrd="1" destOrd="0" parTransId="{ED87AD16-E07A-48BA-951D-83864848F44A}" sibTransId="{9C8DB9BF-A807-49C9-B542-334E1B716BCD}"/>
    <dgm:cxn modelId="{C006CE4F-7EA7-4378-BC8B-A482FCA73056}" type="presOf" srcId="{B66A8F01-A758-447B-8BF8-C7B140424C8F}" destId="{C4ABF912-F49B-42FF-AB85-74521CFD6B56}" srcOrd="0" destOrd="0" presId="urn:microsoft.com/office/officeart/2011/layout/TabList#2"/>
    <dgm:cxn modelId="{9CE39B11-4843-46FF-86C5-16D450D1E40D}" srcId="{344F270C-1CD3-42F1-B2C2-F477551883F6}" destId="{39394FB6-3F1F-4F1F-84ED-9F25D0427EDF}" srcOrd="0" destOrd="0" parTransId="{35803B7F-0638-49A1-AC1C-D33AFDF67D19}" sibTransId="{22284031-CC44-4FA3-8DF4-47629FF499BA}"/>
    <dgm:cxn modelId="{D852B309-A432-4F1C-BB6A-0F06579EF001}" srcId="{3C5BF57B-94D1-4D95-B18B-6FB0D9AF72C1}" destId="{B66A8F01-A758-447B-8BF8-C7B140424C8F}" srcOrd="1" destOrd="0" parTransId="{F0F49C6A-0743-4219-B343-8F79CC889318}" sibTransId="{A2AD2FF0-8654-47E0-B2AC-B9E8765ED3E1}"/>
    <dgm:cxn modelId="{6C061A5A-6819-4F97-8A7B-65B371E8F3C7}" type="presOf" srcId="{19A6B3D4-16BB-4563-A784-6D713C4F9475}" destId="{CE28DD73-2E99-4D43-AFB4-62604128E487}" srcOrd="0" destOrd="0" presId="urn:microsoft.com/office/officeart/2011/layout/TabList#2"/>
    <dgm:cxn modelId="{C5B65C13-E8A2-48E0-BF77-0D274D821E4B}" type="presOf" srcId="{4328E252-02CE-4C62-99DC-E7B5A73A79C4}" destId="{8DF41C57-58F3-4CC6-8B8E-F0C69A2C8877}" srcOrd="0" destOrd="0" presId="urn:microsoft.com/office/officeart/2011/layout/TabList#2"/>
    <dgm:cxn modelId="{95E2E92E-E34C-4D43-9D21-CEBCD0ED8A94}" type="presOf" srcId="{344F270C-1CD3-42F1-B2C2-F477551883F6}" destId="{51DAE91D-B0B2-4FD9-AA0B-2787E14837F0}" srcOrd="0" destOrd="0" presId="urn:microsoft.com/office/officeart/2011/layout/TabList#2"/>
    <dgm:cxn modelId="{F6FBD526-2C38-457D-AAF0-5311709E8081}" type="presOf" srcId="{E0007389-1339-4247-BCD9-2B9141B70E37}" destId="{CE28DD73-2E99-4D43-AFB4-62604128E487}" srcOrd="0" destOrd="1" presId="urn:microsoft.com/office/officeart/2011/layout/TabList#2"/>
    <dgm:cxn modelId="{B77EE924-5F38-444C-8FEB-4A95094FC981}" srcId="{39394FB6-3F1F-4F1F-84ED-9F25D0427EDF}" destId="{F56C95D3-9781-4FED-BFDB-80FD6986E0D2}" srcOrd="0" destOrd="0" parTransId="{153187B4-2D99-4D8C-8CF3-1A83859C4253}" sibTransId="{1B93A32E-0B85-4846-874B-8A235270BDC9}"/>
    <dgm:cxn modelId="{74ADD65C-4ECA-468C-BA63-5EE746E3F825}" srcId="{39394FB6-3F1F-4F1F-84ED-9F25D0427EDF}" destId="{E0007389-1339-4247-BCD9-2B9141B70E37}" srcOrd="2" destOrd="0" parTransId="{786F6285-9C47-4F6A-ADB6-34EDF2D82169}" sibTransId="{9B2AE110-7BBB-4DA0-B27F-7901D9586055}"/>
    <dgm:cxn modelId="{4B801119-4686-408F-AA70-4E3E6D4FDB2B}" srcId="{3C5BF57B-94D1-4D95-B18B-6FB0D9AF72C1}" destId="{4328E252-02CE-4C62-99DC-E7B5A73A79C4}" srcOrd="0" destOrd="0" parTransId="{3A6527D2-BEDF-4E0F-8B9A-C757E5D8B871}" sibTransId="{E7D35F30-E19D-4CD8-A329-3EE1DE19FC59}"/>
    <dgm:cxn modelId="{FDA8BCD5-429C-4842-B81C-B05035EE33AA}" type="presOf" srcId="{39394FB6-3F1F-4F1F-84ED-9F25D0427EDF}" destId="{ED37E0DA-4E15-476C-8E3B-C3FADCFC2D51}" srcOrd="0" destOrd="0" presId="urn:microsoft.com/office/officeart/2011/layout/TabList#2"/>
    <dgm:cxn modelId="{8DCC06EB-4117-41A1-BAD6-56C5FD259126}" type="presOf" srcId="{F56C95D3-9781-4FED-BFDB-80FD6986E0D2}" destId="{B2A3DF14-7973-42AB-983B-68F7E4B56145}" srcOrd="0" destOrd="0" presId="urn:microsoft.com/office/officeart/2011/layout/TabList#2"/>
    <dgm:cxn modelId="{CD529843-4A0D-477E-ADDC-654A0CBC2B2E}" type="presOf" srcId="{3C5BF57B-94D1-4D95-B18B-6FB0D9AF72C1}" destId="{39FCFD70-A3BE-4D9B-A767-8C977284FF14}" srcOrd="0" destOrd="0" presId="urn:microsoft.com/office/officeart/2011/layout/TabList#2"/>
    <dgm:cxn modelId="{A19882FB-B7D5-4467-BB62-3ACE6908E924}" srcId="{39394FB6-3F1F-4F1F-84ED-9F25D0427EDF}" destId="{19A6B3D4-16BB-4563-A784-6D713C4F9475}" srcOrd="1" destOrd="0" parTransId="{FD5A13B5-49D0-481D-AF3F-D002A6DC71CC}" sibTransId="{D78DC3E0-E614-4EF8-9E9D-33FFB9D2DB81}"/>
    <dgm:cxn modelId="{BE56483C-9E15-4BD5-9005-DE3C8B608494}" type="presParOf" srcId="{51DAE91D-B0B2-4FD9-AA0B-2787E14837F0}" destId="{CDAF3D30-0647-4D4C-A50F-FF3B10CFCE14}" srcOrd="0" destOrd="0" presId="urn:microsoft.com/office/officeart/2011/layout/TabList#2"/>
    <dgm:cxn modelId="{85553B10-D2D5-4F1B-889D-AC951963537A}" type="presParOf" srcId="{CDAF3D30-0647-4D4C-A50F-FF3B10CFCE14}" destId="{B2A3DF14-7973-42AB-983B-68F7E4B56145}" srcOrd="0" destOrd="0" presId="urn:microsoft.com/office/officeart/2011/layout/TabList#2"/>
    <dgm:cxn modelId="{7F0238B8-58FA-4936-986B-050DC740A7F9}" type="presParOf" srcId="{CDAF3D30-0647-4D4C-A50F-FF3B10CFCE14}" destId="{ED37E0DA-4E15-476C-8E3B-C3FADCFC2D51}" srcOrd="1" destOrd="0" presId="urn:microsoft.com/office/officeart/2011/layout/TabList#2"/>
    <dgm:cxn modelId="{EA9581A9-8777-461B-A220-DF96E5F36EB8}" type="presParOf" srcId="{CDAF3D30-0647-4D4C-A50F-FF3B10CFCE14}" destId="{4980B5AA-F22A-4F44-AD75-72149927F69C}" srcOrd="2" destOrd="0" presId="urn:microsoft.com/office/officeart/2011/layout/TabList#2"/>
    <dgm:cxn modelId="{0CDF7C8D-48A1-4481-B6BE-A90B65273A80}" type="presParOf" srcId="{51DAE91D-B0B2-4FD9-AA0B-2787E14837F0}" destId="{CE28DD73-2E99-4D43-AFB4-62604128E487}" srcOrd="1" destOrd="0" presId="urn:microsoft.com/office/officeart/2011/layout/TabList#2"/>
    <dgm:cxn modelId="{13A437B4-2B27-4DA6-8950-0E4400BBFCC5}" type="presParOf" srcId="{51DAE91D-B0B2-4FD9-AA0B-2787E14837F0}" destId="{0741ECC5-A103-4B68-B159-9599095A7FC0}" srcOrd="2" destOrd="0" presId="urn:microsoft.com/office/officeart/2011/layout/TabList#2"/>
    <dgm:cxn modelId="{DF34078E-1B79-4275-BE76-00DB46F9CE4D}" type="presParOf" srcId="{51DAE91D-B0B2-4FD9-AA0B-2787E14837F0}" destId="{9668626E-A3C0-41FE-A776-0A08A9CA74DE}" srcOrd="3" destOrd="0" presId="urn:microsoft.com/office/officeart/2011/layout/TabList#2"/>
    <dgm:cxn modelId="{A6E4EDEE-6305-4B81-A8C1-537BE04004D7}" type="presParOf" srcId="{9668626E-A3C0-41FE-A776-0A08A9CA74DE}" destId="{8DF41C57-58F3-4CC6-8B8E-F0C69A2C8877}" srcOrd="0" destOrd="0" presId="urn:microsoft.com/office/officeart/2011/layout/TabList#2"/>
    <dgm:cxn modelId="{6F1FE619-982E-41E3-AED5-BCBC1708253A}" type="presParOf" srcId="{9668626E-A3C0-41FE-A776-0A08A9CA74DE}" destId="{39FCFD70-A3BE-4D9B-A767-8C977284FF14}" srcOrd="1" destOrd="0" presId="urn:microsoft.com/office/officeart/2011/layout/TabList#2"/>
    <dgm:cxn modelId="{8F68B2CB-0DD6-4B5B-81AB-74AAFE073087}" type="presParOf" srcId="{9668626E-A3C0-41FE-A776-0A08A9CA74DE}" destId="{E1DA476D-2099-4479-A550-9C3C4B7F85FD}" srcOrd="2" destOrd="0" presId="urn:microsoft.com/office/officeart/2011/layout/TabList#2"/>
    <dgm:cxn modelId="{191FA5B5-EC6C-4DBC-A1DF-6DFEB351ACE0}" type="presParOf" srcId="{51DAE91D-B0B2-4FD9-AA0B-2787E14837F0}" destId="{C4ABF912-F49B-42FF-AB85-74521CFD6B56}" srcOrd="4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AC5AAE-216A-4E8F-BE55-055FAB524FA8}" type="doc">
      <dgm:prSet loTypeId="urn:microsoft.com/office/officeart/2005/8/layout/cycle8#2" loCatId="cycle" qsTypeId="urn:microsoft.com/office/officeart/2005/8/quickstyle/simple1#3" qsCatId="simple" csTypeId="urn:microsoft.com/office/officeart/2005/8/colors/colorful4#2" csCatId="colorful" phldr="0"/>
      <dgm:spPr/>
      <dgm:t>
        <a:bodyPr/>
        <a:lstStyle/>
        <a:p>
          <a:endParaRPr lang="en-US"/>
        </a:p>
      </dgm:t>
    </dgm:pt>
    <dgm:pt modelId="{87DBE9A2-0A1E-4C52-9CC5-5E33D2F21C90}" type="pres">
      <dgm:prSet presAssocID="{9BAC5AAE-216A-4E8F-BE55-055FAB524F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A82CD32-4EE6-4A3E-8B84-1AF18DB484FA}" type="presOf" srcId="{9BAC5AAE-216A-4E8F-BE55-055FAB524FA8}" destId="{87DBE9A2-0A1E-4C52-9CC5-5E33D2F21C90}" srcOrd="0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th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buku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 ISBN;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tiga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prosiding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tiga</a:t>
          </a:r>
          <a:r>
            <a:rPr lang="en-US" sz="1600" kern="1200" dirty="0" smtClean="0"/>
            <a:t> </a:t>
          </a:r>
          <a:r>
            <a:rPr lang="en-US" sz="1600" i="1" kern="1200" dirty="0" smtClean="0"/>
            <a:t>book chapter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-ISBN</a:t>
          </a: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</a:t>
          </a: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iptek-sosbud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metode</a:t>
          </a:r>
          <a:r>
            <a:rPr lang="en-US" sz="1600" kern="1200" dirty="0" smtClean="0"/>
            <a:t>, </a:t>
          </a:r>
          <a:r>
            <a:rPr lang="en-US" sz="1600" i="1" kern="1200" dirty="0" smtClean="0"/>
            <a:t>blue print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sistem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kebijakan</a:t>
          </a:r>
          <a:r>
            <a:rPr lang="en-US" sz="1600" kern="1200" dirty="0" smtClean="0"/>
            <a:t>, model,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teknologi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guna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dilindungi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KI di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dan</a:t>
          </a:r>
          <a:endParaRPr lang="en-US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dokumentasi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uji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coba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kebijakan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pertunjukan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karya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ke-2</a:t>
          </a: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312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67471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322"/>
          <a:ext cx="3300358" cy="66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322"/>
        <a:ext cx="3300358" cy="665149"/>
      </dsp:txXfrm>
    </dsp:sp>
    <dsp:sp modelId="{ED37E0DA-4E15-476C-8E3B-C3FADCFC2D51}">
      <dsp:nvSpPr>
        <dsp:cNvPr id="0" name=""/>
        <dsp:cNvSpPr/>
      </dsp:nvSpPr>
      <dsp:spPr>
        <a:xfrm>
          <a:off x="0" y="2322"/>
          <a:ext cx="1159585" cy="665149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2476" y="34798"/>
        <a:ext cx="1094633" cy="632673"/>
      </dsp:txXfrm>
    </dsp:sp>
    <dsp:sp modelId="{CE28DD73-2E99-4D43-AFB4-62604128E487}">
      <dsp:nvSpPr>
        <dsp:cNvPr id="0" name=""/>
        <dsp:cNvSpPr/>
      </dsp:nvSpPr>
      <dsp:spPr>
        <a:xfrm>
          <a:off x="0" y="667471"/>
          <a:ext cx="4459944" cy="1565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 yang </a:t>
          </a:r>
          <a:r>
            <a:rPr lang="en-US" sz="1600" kern="1200" dirty="0" err="1" smtClean="0"/>
            <a:t>dimuat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ilmiah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terakreditasi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prosiding</a:t>
          </a:r>
          <a:r>
            <a:rPr lang="en-US" sz="1600" kern="1200" dirty="0" smtClean="0"/>
            <a:t> seminar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setiap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mahasiswa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C00000"/>
              </a:solidFill>
            </a:rPr>
            <a:t>satu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produk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iptek-sosbud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dapat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berupa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metode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i="1" kern="1200" dirty="0" smtClean="0">
              <a:solidFill>
                <a:srgbClr val="C00000"/>
              </a:solidFill>
            </a:rPr>
            <a:t>blue print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purwarupa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sistem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kebijakan</a:t>
          </a:r>
          <a:r>
            <a:rPr lang="en-US" sz="1600" kern="1200" dirty="0" smtClean="0">
              <a:solidFill>
                <a:srgbClr val="C00000"/>
              </a:solidFill>
            </a:rPr>
            <a:t>, model, </a:t>
          </a:r>
          <a:r>
            <a:rPr lang="en-US" sz="1600" kern="1200" dirty="0" err="1" smtClean="0">
              <a:solidFill>
                <a:srgbClr val="C00000"/>
              </a:solidFill>
            </a:rPr>
            <a:t>atau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teknologi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guna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dilindungi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oleh</a:t>
          </a:r>
          <a:r>
            <a:rPr lang="en-US" sz="1600" kern="1200" dirty="0" smtClean="0">
              <a:solidFill>
                <a:srgbClr val="C00000"/>
              </a:solidFill>
            </a:rPr>
            <a:t> KI </a:t>
          </a:r>
          <a:endParaRPr lang="en-US" sz="1600" kern="1200" dirty="0">
            <a:solidFill>
              <a:srgbClr val="C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67471"/>
        <a:ext cx="4459944" cy="1565530"/>
      </dsp:txXfrm>
    </dsp:sp>
    <dsp:sp modelId="{8DF41C57-58F3-4CC6-8B8E-F0C69A2C8877}">
      <dsp:nvSpPr>
        <dsp:cNvPr id="0" name=""/>
        <dsp:cNvSpPr/>
      </dsp:nvSpPr>
      <dsp:spPr>
        <a:xfrm>
          <a:off x="1159585" y="2056237"/>
          <a:ext cx="3300358" cy="1064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56237"/>
        <a:ext cx="3300358" cy="1064903"/>
      </dsp:txXfrm>
    </dsp:sp>
    <dsp:sp modelId="{39FCFD70-A3BE-4D9B-A767-8C977284FF14}">
      <dsp:nvSpPr>
        <dsp:cNvPr id="0" name=""/>
        <dsp:cNvSpPr/>
      </dsp:nvSpPr>
      <dsp:spPr>
        <a:xfrm>
          <a:off x="0" y="2541903"/>
          <a:ext cx="1159585" cy="513614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5077" y="2566980"/>
        <a:ext cx="1109431" cy="488537"/>
      </dsp:txXfrm>
    </dsp:sp>
    <dsp:sp modelId="{C4ABF912-F49B-42FF-AB85-74521CFD6B56}">
      <dsp:nvSpPr>
        <dsp:cNvPr id="0" name=""/>
        <dsp:cNvSpPr/>
      </dsp:nvSpPr>
      <dsp:spPr>
        <a:xfrm>
          <a:off x="0" y="3331162"/>
          <a:ext cx="4459944" cy="581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31162"/>
        <a:ext cx="4459944" cy="58134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31285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67471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279462" y="2322"/>
          <a:ext cx="3641548" cy="66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th</a:t>
          </a:r>
          <a:endParaRPr lang="en-US" sz="3400" kern="1200" dirty="0"/>
        </a:p>
      </dsp:txBody>
      <dsp:txXfrm>
        <a:off x="1279462" y="2322"/>
        <a:ext cx="3641548" cy="665149"/>
      </dsp:txXfrm>
    </dsp:sp>
    <dsp:sp modelId="{ED37E0DA-4E15-476C-8E3B-C3FADCFC2D51}">
      <dsp:nvSpPr>
        <dsp:cNvPr id="0" name=""/>
        <dsp:cNvSpPr/>
      </dsp:nvSpPr>
      <dsp:spPr>
        <a:xfrm>
          <a:off x="0" y="2322"/>
          <a:ext cx="1279462" cy="665149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2476" y="34798"/>
        <a:ext cx="1214510" cy="632673"/>
      </dsp:txXfrm>
    </dsp:sp>
    <dsp:sp modelId="{CE28DD73-2E99-4D43-AFB4-62604128E487}">
      <dsp:nvSpPr>
        <dsp:cNvPr id="0" name=""/>
        <dsp:cNvSpPr/>
      </dsp:nvSpPr>
      <dsp:spPr>
        <a:xfrm>
          <a:off x="0" y="667471"/>
          <a:ext cx="4921011" cy="1565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ilmiah</a:t>
          </a:r>
          <a:r>
            <a:rPr lang="en-US" sz="1600" kern="1200" dirty="0" smtClean="0"/>
            <a:t> per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sebagai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penulis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mahasiswa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dibimbing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ketua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sebagai</a:t>
          </a:r>
          <a:r>
            <a:rPr lang="en-US" sz="1600" kern="1200" dirty="0" smtClean="0"/>
            <a:t> </a:t>
          </a:r>
          <a:r>
            <a:rPr lang="en-US" sz="1600" i="1" kern="1200" dirty="0" smtClean="0"/>
            <a:t>corresponding author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C00000"/>
              </a:solidFill>
            </a:rPr>
            <a:t>satu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produk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iptek-sosbud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dapat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berupa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metode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i="1" kern="1200" dirty="0" smtClean="0">
              <a:solidFill>
                <a:srgbClr val="C00000"/>
              </a:solidFill>
            </a:rPr>
            <a:t>blue print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purwarupa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sistem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kebijakan</a:t>
          </a:r>
          <a:r>
            <a:rPr lang="en-US" sz="1600" kern="1200" dirty="0" smtClean="0">
              <a:solidFill>
                <a:srgbClr val="C00000"/>
              </a:solidFill>
            </a:rPr>
            <a:t>, model, </a:t>
          </a:r>
          <a:r>
            <a:rPr lang="en-US" sz="1600" kern="1200" dirty="0" err="1" smtClean="0">
              <a:solidFill>
                <a:srgbClr val="C00000"/>
              </a:solidFill>
            </a:rPr>
            <a:t>atau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teknologi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guna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dilindungi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oleh</a:t>
          </a:r>
          <a:r>
            <a:rPr lang="en-US" sz="1600" kern="1200" dirty="0" smtClean="0">
              <a:solidFill>
                <a:srgbClr val="C00000"/>
              </a:solidFill>
            </a:rPr>
            <a:t> KI;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67471"/>
        <a:ext cx="4921011" cy="1565530"/>
      </dsp:txXfrm>
    </dsp:sp>
    <dsp:sp modelId="{8DF41C57-58F3-4CC6-8B8E-F0C69A2C8877}">
      <dsp:nvSpPr>
        <dsp:cNvPr id="0" name=""/>
        <dsp:cNvSpPr/>
      </dsp:nvSpPr>
      <dsp:spPr>
        <a:xfrm>
          <a:off x="1279462" y="2056237"/>
          <a:ext cx="3641548" cy="1064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b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Luaran</a:t>
          </a:r>
          <a:r>
            <a:rPr lang="en-US" sz="3700" kern="1200" dirty="0"/>
            <a:t> </a:t>
          </a:r>
          <a:r>
            <a:rPr lang="en-US" sz="3700" kern="1200" dirty="0" err="1" smtClean="0"/>
            <a:t>Tambahan</a:t>
          </a:r>
          <a:endParaRPr lang="en-US" sz="3700" kern="1200" dirty="0"/>
        </a:p>
      </dsp:txBody>
      <dsp:txXfrm>
        <a:off x="1279462" y="2056237"/>
        <a:ext cx="3641548" cy="1064903"/>
      </dsp:txXfrm>
    </dsp:sp>
    <dsp:sp modelId="{39FCFD70-A3BE-4D9B-A767-8C977284FF14}">
      <dsp:nvSpPr>
        <dsp:cNvPr id="0" name=""/>
        <dsp:cNvSpPr/>
      </dsp:nvSpPr>
      <dsp:spPr>
        <a:xfrm>
          <a:off x="0" y="2541903"/>
          <a:ext cx="1279462" cy="513614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5077" y="2566980"/>
        <a:ext cx="1229308" cy="488537"/>
      </dsp:txXfrm>
    </dsp:sp>
    <dsp:sp modelId="{C4ABF912-F49B-42FF-AB85-74521CFD6B56}">
      <dsp:nvSpPr>
        <dsp:cNvPr id="0" name=""/>
        <dsp:cNvSpPr/>
      </dsp:nvSpPr>
      <dsp:spPr>
        <a:xfrm>
          <a:off x="0" y="3331162"/>
          <a:ext cx="4921011" cy="581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31162"/>
        <a:ext cx="4921011" cy="58134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31285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67471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279462" y="2322"/>
          <a:ext cx="3641548" cy="66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th</a:t>
          </a:r>
          <a:endParaRPr lang="en-US" sz="3400" kern="1200" dirty="0"/>
        </a:p>
      </dsp:txBody>
      <dsp:txXfrm>
        <a:off x="1279462" y="2322"/>
        <a:ext cx="3641548" cy="665149"/>
      </dsp:txXfrm>
    </dsp:sp>
    <dsp:sp modelId="{ED37E0DA-4E15-476C-8E3B-C3FADCFC2D51}">
      <dsp:nvSpPr>
        <dsp:cNvPr id="0" name=""/>
        <dsp:cNvSpPr/>
      </dsp:nvSpPr>
      <dsp:spPr>
        <a:xfrm>
          <a:off x="0" y="2322"/>
          <a:ext cx="1279462" cy="665149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2476" y="34798"/>
        <a:ext cx="1214510" cy="632673"/>
      </dsp:txXfrm>
    </dsp:sp>
    <dsp:sp modelId="{CE28DD73-2E99-4D43-AFB4-62604128E487}">
      <dsp:nvSpPr>
        <dsp:cNvPr id="0" name=""/>
        <dsp:cNvSpPr/>
      </dsp:nvSpPr>
      <dsp:spPr>
        <a:xfrm>
          <a:off x="0" y="667471"/>
          <a:ext cx="4921011" cy="1565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ilmiah</a:t>
          </a:r>
          <a:r>
            <a:rPr lang="en-US" sz="1600" kern="1200" dirty="0" smtClean="0"/>
            <a:t> per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sebagai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penulis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mahasiswa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dibimbing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ketua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sebagai</a:t>
          </a:r>
          <a:r>
            <a:rPr lang="en-US" sz="1600" kern="1200" dirty="0" smtClean="0"/>
            <a:t> </a:t>
          </a:r>
          <a:r>
            <a:rPr lang="en-US" sz="1600" i="1" kern="1200" dirty="0" smtClean="0"/>
            <a:t>corresponding author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C00000"/>
              </a:solidFill>
            </a:rPr>
            <a:t>satu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produk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iptek-sosbud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dapat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berupa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metode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i="1" kern="1200" dirty="0" smtClean="0">
              <a:solidFill>
                <a:srgbClr val="C00000"/>
              </a:solidFill>
            </a:rPr>
            <a:t>blue print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purwarupa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sistem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kebijakan</a:t>
          </a:r>
          <a:r>
            <a:rPr lang="en-US" sz="1600" kern="1200" dirty="0" smtClean="0">
              <a:solidFill>
                <a:srgbClr val="C00000"/>
              </a:solidFill>
            </a:rPr>
            <a:t>, model, </a:t>
          </a:r>
          <a:r>
            <a:rPr lang="en-US" sz="1600" kern="1200" dirty="0" err="1" smtClean="0">
              <a:solidFill>
                <a:srgbClr val="C00000"/>
              </a:solidFill>
            </a:rPr>
            <a:t>atau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teknologi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guna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dilindungi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oleh</a:t>
          </a:r>
          <a:r>
            <a:rPr lang="en-US" sz="1600" kern="1200" dirty="0" smtClean="0">
              <a:solidFill>
                <a:srgbClr val="C00000"/>
              </a:solidFill>
            </a:rPr>
            <a:t> KI; </a:t>
          </a:r>
          <a:endParaRPr lang="en-US" sz="1600" kern="1200" dirty="0"/>
        </a:p>
      </dsp:txBody>
      <dsp:txXfrm>
        <a:off x="0" y="667471"/>
        <a:ext cx="4921011" cy="1565530"/>
      </dsp:txXfrm>
    </dsp:sp>
    <dsp:sp modelId="{8DF41C57-58F3-4CC6-8B8E-F0C69A2C8877}">
      <dsp:nvSpPr>
        <dsp:cNvPr id="0" name=""/>
        <dsp:cNvSpPr/>
      </dsp:nvSpPr>
      <dsp:spPr>
        <a:xfrm>
          <a:off x="1279462" y="2056237"/>
          <a:ext cx="3641548" cy="1064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b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Luaran</a:t>
          </a:r>
          <a:r>
            <a:rPr lang="en-US" sz="3700" kern="1200" dirty="0"/>
            <a:t> </a:t>
          </a:r>
          <a:r>
            <a:rPr lang="en-US" sz="3700" kern="1200" dirty="0" err="1" smtClean="0"/>
            <a:t>Tambahan</a:t>
          </a:r>
          <a:endParaRPr lang="en-US" sz="3700" kern="1200" dirty="0"/>
        </a:p>
      </dsp:txBody>
      <dsp:txXfrm>
        <a:off x="1279462" y="2056237"/>
        <a:ext cx="3641548" cy="1064903"/>
      </dsp:txXfrm>
    </dsp:sp>
    <dsp:sp modelId="{39FCFD70-A3BE-4D9B-A767-8C977284FF14}">
      <dsp:nvSpPr>
        <dsp:cNvPr id="0" name=""/>
        <dsp:cNvSpPr/>
      </dsp:nvSpPr>
      <dsp:spPr>
        <a:xfrm>
          <a:off x="0" y="2541903"/>
          <a:ext cx="1279462" cy="513614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5077" y="2566980"/>
        <a:ext cx="1229308" cy="488537"/>
      </dsp:txXfrm>
    </dsp:sp>
    <dsp:sp modelId="{C4ABF912-F49B-42FF-AB85-74521CFD6B56}">
      <dsp:nvSpPr>
        <dsp:cNvPr id="0" name=""/>
        <dsp:cNvSpPr/>
      </dsp:nvSpPr>
      <dsp:spPr>
        <a:xfrm>
          <a:off x="0" y="3331162"/>
          <a:ext cx="4921011" cy="581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31162"/>
        <a:ext cx="4921011" cy="58134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th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1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1 </a:t>
          </a:r>
          <a:r>
            <a:rPr lang="en-US" sz="1600" kern="1200" dirty="0" err="1" smtClean="0"/>
            <a:t>buku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 ISBN;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3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prosiding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3 </a:t>
          </a:r>
          <a:r>
            <a:rPr lang="en-US" sz="1600" i="1" kern="1200" dirty="0" smtClean="0"/>
            <a:t>book chapter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-ISBN.  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31285"/>
          <a:ext cx="4947752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67471"/>
          <a:ext cx="4947752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286415" y="2322"/>
          <a:ext cx="3661337" cy="66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th</a:t>
          </a:r>
          <a:endParaRPr lang="en-US" sz="3400" kern="1200" dirty="0"/>
        </a:p>
      </dsp:txBody>
      <dsp:txXfrm>
        <a:off x="1286415" y="2322"/>
        <a:ext cx="3661337" cy="665149"/>
      </dsp:txXfrm>
    </dsp:sp>
    <dsp:sp modelId="{ED37E0DA-4E15-476C-8E3B-C3FADCFC2D51}">
      <dsp:nvSpPr>
        <dsp:cNvPr id="0" name=""/>
        <dsp:cNvSpPr/>
      </dsp:nvSpPr>
      <dsp:spPr>
        <a:xfrm>
          <a:off x="0" y="2322"/>
          <a:ext cx="1286415" cy="665149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32476" y="34798"/>
        <a:ext cx="1221463" cy="632673"/>
      </dsp:txXfrm>
    </dsp:sp>
    <dsp:sp modelId="{CE28DD73-2E99-4D43-AFB4-62604128E487}">
      <dsp:nvSpPr>
        <dsp:cNvPr id="0" name=""/>
        <dsp:cNvSpPr/>
      </dsp:nvSpPr>
      <dsp:spPr>
        <a:xfrm>
          <a:off x="0" y="667471"/>
          <a:ext cx="4947752" cy="1565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</a:t>
          </a: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ilmiah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prosiding</a:t>
          </a:r>
          <a:r>
            <a:rPr lang="en-US" sz="1600" kern="1200" dirty="0" smtClean="0"/>
            <a:t> seminar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dua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ilmiah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 per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C00000"/>
              </a:solidFill>
            </a:rPr>
            <a:t>satu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produk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iptek-sosbud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dapat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berupa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metode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i="1" kern="1200" dirty="0" smtClean="0">
              <a:solidFill>
                <a:srgbClr val="C00000"/>
              </a:solidFill>
            </a:rPr>
            <a:t>blue print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purwarupa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sistem</a:t>
          </a:r>
          <a:r>
            <a:rPr lang="en-US" sz="1600" kern="1200" dirty="0" smtClean="0">
              <a:solidFill>
                <a:srgbClr val="C00000"/>
              </a:solidFill>
            </a:rPr>
            <a:t>, </a:t>
          </a:r>
          <a:r>
            <a:rPr lang="en-US" sz="1600" kern="1200" dirty="0" err="1" smtClean="0">
              <a:solidFill>
                <a:srgbClr val="C00000"/>
              </a:solidFill>
            </a:rPr>
            <a:t>kebijakan</a:t>
          </a:r>
          <a:r>
            <a:rPr lang="en-US" sz="1600" kern="1200" dirty="0" smtClean="0">
              <a:solidFill>
                <a:srgbClr val="C00000"/>
              </a:solidFill>
            </a:rPr>
            <a:t>, model, </a:t>
          </a:r>
          <a:r>
            <a:rPr lang="en-US" sz="1600" kern="1200" dirty="0" err="1" smtClean="0">
              <a:solidFill>
                <a:srgbClr val="C00000"/>
              </a:solidFill>
            </a:rPr>
            <a:t>atau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teknologi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tepat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guna</a:t>
          </a:r>
          <a:r>
            <a:rPr lang="en-US" sz="1600" kern="1200" dirty="0" smtClean="0">
              <a:solidFill>
                <a:srgbClr val="C00000"/>
              </a:solidFill>
            </a:rPr>
            <a:t> yang </a:t>
          </a:r>
          <a:r>
            <a:rPr lang="en-US" sz="1600" kern="1200" dirty="0" err="1" smtClean="0">
              <a:solidFill>
                <a:srgbClr val="C00000"/>
              </a:solidFill>
            </a:rPr>
            <a:t>dilindungi</a:t>
          </a:r>
          <a:r>
            <a:rPr lang="en-US" sz="1600" kern="1200" dirty="0" smtClean="0">
              <a:solidFill>
                <a:srgbClr val="C00000"/>
              </a:solidFill>
            </a:rPr>
            <a:t> </a:t>
          </a:r>
          <a:r>
            <a:rPr lang="en-US" sz="1600" kern="1200" dirty="0" err="1" smtClean="0">
              <a:solidFill>
                <a:srgbClr val="C00000"/>
              </a:solidFill>
            </a:rPr>
            <a:t>oleh</a:t>
          </a:r>
          <a:r>
            <a:rPr lang="en-US" sz="1600" kern="1200" dirty="0" smtClean="0">
              <a:solidFill>
                <a:srgbClr val="C00000"/>
              </a:solidFill>
            </a:rPr>
            <a:t> KI; </a:t>
          </a:r>
          <a:endParaRPr lang="en-US" sz="1600" kern="1200" dirty="0"/>
        </a:p>
      </dsp:txBody>
      <dsp:txXfrm>
        <a:off x="0" y="667471"/>
        <a:ext cx="4947752" cy="1565530"/>
      </dsp:txXfrm>
    </dsp:sp>
    <dsp:sp modelId="{8DF41C57-58F3-4CC6-8B8E-F0C69A2C8877}">
      <dsp:nvSpPr>
        <dsp:cNvPr id="0" name=""/>
        <dsp:cNvSpPr/>
      </dsp:nvSpPr>
      <dsp:spPr>
        <a:xfrm>
          <a:off x="1286415" y="2056237"/>
          <a:ext cx="3661337" cy="1064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b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Luaran</a:t>
          </a:r>
          <a:r>
            <a:rPr lang="en-US" sz="3700" kern="1200" dirty="0"/>
            <a:t> </a:t>
          </a:r>
          <a:r>
            <a:rPr lang="en-US" sz="3700" kern="1200" dirty="0" err="1" smtClean="0"/>
            <a:t>Tambahan</a:t>
          </a:r>
          <a:endParaRPr lang="en-US" sz="3700" kern="1200" dirty="0"/>
        </a:p>
      </dsp:txBody>
      <dsp:txXfrm>
        <a:off x="1286415" y="2056237"/>
        <a:ext cx="3661337" cy="1064903"/>
      </dsp:txXfrm>
    </dsp:sp>
    <dsp:sp modelId="{39FCFD70-A3BE-4D9B-A767-8C977284FF14}">
      <dsp:nvSpPr>
        <dsp:cNvPr id="0" name=""/>
        <dsp:cNvSpPr/>
      </dsp:nvSpPr>
      <dsp:spPr>
        <a:xfrm>
          <a:off x="0" y="2541903"/>
          <a:ext cx="1286415" cy="513614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5077" y="2566980"/>
        <a:ext cx="1236261" cy="488537"/>
      </dsp:txXfrm>
    </dsp:sp>
    <dsp:sp modelId="{C4ABF912-F49B-42FF-AB85-74521CFD6B56}">
      <dsp:nvSpPr>
        <dsp:cNvPr id="0" name=""/>
        <dsp:cNvSpPr/>
      </dsp:nvSpPr>
      <dsp:spPr>
        <a:xfrm>
          <a:off x="0" y="3331162"/>
          <a:ext cx="4947752" cy="581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31162"/>
        <a:ext cx="4947752" cy="58134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th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1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1 </a:t>
          </a:r>
          <a:r>
            <a:rPr lang="en-US" sz="1600" kern="1200" dirty="0" err="1" smtClean="0"/>
            <a:t>buku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 ISBN;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3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prosiding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atau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3 </a:t>
          </a:r>
          <a:r>
            <a:rPr lang="en-US" sz="1600" i="1" kern="1200" dirty="0" smtClean="0"/>
            <a:t>book chapter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terindeks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database </a:t>
          </a:r>
          <a:r>
            <a:rPr lang="en-US" sz="1600" kern="1200" dirty="0" err="1" smtClean="0"/>
            <a:t>bereputasi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-ISBN.  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1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iptek-sosbud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metode</a:t>
          </a:r>
          <a:r>
            <a:rPr lang="en-US" sz="1600" kern="1200" dirty="0" smtClean="0"/>
            <a:t>, </a:t>
          </a:r>
          <a:r>
            <a:rPr lang="en-US" sz="1600" i="1" kern="1200" dirty="0" smtClean="0"/>
            <a:t>blue print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sistem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kebijakan</a:t>
          </a:r>
          <a:r>
            <a:rPr lang="en-US" sz="1600" kern="1200" dirty="0" smtClean="0"/>
            <a:t>, model,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teknologi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guna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dilindungi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KI di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dokumentasi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uji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coba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kebijakan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pertunjukan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karya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ke-2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selanjutnya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Tahun</a:t>
          </a:r>
          <a:r>
            <a:rPr lang="en-US" sz="1600" kern="1200" dirty="0" smtClean="0"/>
            <a:t> ke-1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(a)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industri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pengetahuan</a:t>
          </a:r>
          <a:r>
            <a:rPr lang="en-US" sz="1600" kern="1200" dirty="0" smtClean="0"/>
            <a:t>,   </a:t>
          </a:r>
          <a:r>
            <a:rPr lang="en-US" sz="1600" kern="1200" dirty="0" err="1" smtClean="0"/>
            <a:t>teknologi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seni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budaya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berKI</a:t>
          </a:r>
          <a:r>
            <a:rPr lang="en-US" sz="1600" kern="1200" dirty="0" smtClean="0"/>
            <a:t>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(b) </a:t>
          </a:r>
          <a:r>
            <a:rPr lang="en-US" sz="1600" kern="1200" dirty="0" err="1" smtClean="0"/>
            <a:t>dokumen</a:t>
          </a:r>
          <a:r>
            <a:rPr lang="en-US" sz="1600" kern="1200" dirty="0" smtClean="0"/>
            <a:t> </a:t>
          </a:r>
          <a:r>
            <a:rPr lang="en-US" sz="1600" i="1" kern="1200" dirty="0" smtClean="0"/>
            <a:t>feasibility study</a:t>
          </a:r>
          <a:r>
            <a:rPr lang="en-US" sz="1600" kern="1200" dirty="0" smtClean="0"/>
            <a:t>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Tahun</a:t>
          </a:r>
          <a:r>
            <a:rPr lang="en-US" sz="1600" kern="1200" dirty="0" smtClean="0"/>
            <a:t> ke-2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uji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laik</a:t>
          </a:r>
          <a:r>
            <a:rPr lang="en-US" sz="1600" kern="1200" dirty="0" smtClean="0"/>
            <a:t> industry; </a:t>
          </a:r>
          <a:r>
            <a:rPr lang="en-US" sz="1600" kern="1200" dirty="0" err="1" smtClean="0"/>
            <a:t>dan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Tahun</a:t>
          </a:r>
          <a:r>
            <a:rPr lang="en-US" sz="1600" kern="1200" dirty="0" smtClean="0"/>
            <a:t> ke-3 </a:t>
          </a:r>
          <a:r>
            <a:rPr lang="en-US" sz="1600" i="1" kern="1200" dirty="0" smtClean="0"/>
            <a:t>business plan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279462" y="2668"/>
          <a:ext cx="364154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279462" y="2668"/>
        <a:ext cx="364154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279462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212768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921011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tahun kesatu;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purwarupa laik industri  dari ilmu pengetahuan, teknologi, seni, dan budaya yang berKI;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dokumen </a:t>
          </a:r>
          <a:r>
            <a:rPr lang="en-US" sz="1600" i="1" kern="1200" smtClean="0"/>
            <a:t>feasibility study;</a:t>
          </a:r>
          <a:endParaRPr lang="en-US" sz="1600" kern="120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tahun kedua hasil uji laik industri; dan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tahun ketiga </a:t>
          </a:r>
          <a:r>
            <a:rPr lang="en-US" sz="1600" i="1" kern="1200" smtClean="0"/>
            <a:t>business plan</a:t>
          </a:r>
          <a:r>
            <a:rPr lang="en-US" sz="1600" kern="120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921011" cy="1501952"/>
      </dsp:txXfrm>
    </dsp:sp>
    <dsp:sp modelId="{8DF41C57-58F3-4CC6-8B8E-F0C69A2C8877}">
      <dsp:nvSpPr>
        <dsp:cNvPr id="0" name=""/>
        <dsp:cNvSpPr/>
      </dsp:nvSpPr>
      <dsp:spPr>
        <a:xfrm>
          <a:off x="1279462" y="2006105"/>
          <a:ext cx="364154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Luaran</a:t>
          </a:r>
          <a:r>
            <a:rPr lang="en-US" sz="3600" kern="1200" dirty="0"/>
            <a:t> </a:t>
          </a:r>
          <a:r>
            <a:rPr lang="en-US" sz="3600" kern="1200" dirty="0" err="1" smtClean="0"/>
            <a:t>Tambahan</a:t>
          </a:r>
          <a:endParaRPr lang="en-US" sz="3600" kern="1200" dirty="0"/>
        </a:p>
      </dsp:txBody>
      <dsp:txXfrm>
        <a:off x="1279462" y="2006105"/>
        <a:ext cx="364154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279462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218012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921011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921011" cy="59693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0B5AA-F22A-4F44-AD75-72149927F69C}">
      <dsp:nvSpPr>
        <dsp:cNvPr id="0" name=""/>
        <dsp:cNvSpPr/>
      </dsp:nvSpPr>
      <dsp:spPr>
        <a:xfrm>
          <a:off x="0" y="1026139"/>
          <a:ext cx="4921011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279462" y="630"/>
          <a:ext cx="3641548" cy="1025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/>
            <a:t>Luaran</a:t>
          </a:r>
          <a:r>
            <a:rPr lang="en-US" sz="4000" kern="1200" dirty="0"/>
            <a:t> </a:t>
          </a:r>
        </a:p>
      </dsp:txBody>
      <dsp:txXfrm>
        <a:off x="1279462" y="630"/>
        <a:ext cx="3641548" cy="1025508"/>
      </dsp:txXfrm>
    </dsp:sp>
    <dsp:sp modelId="{ED37E0DA-4E15-476C-8E3B-C3FADCFC2D51}">
      <dsp:nvSpPr>
        <dsp:cNvPr id="0" name=""/>
        <dsp:cNvSpPr/>
      </dsp:nvSpPr>
      <dsp:spPr>
        <a:xfrm>
          <a:off x="0" y="630"/>
          <a:ext cx="1279462" cy="102550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50070" y="50700"/>
        <a:ext cx="1179322" cy="975438"/>
      </dsp:txXfrm>
    </dsp:sp>
    <dsp:sp modelId="{CE28DD73-2E99-4D43-AFB4-62604128E487}">
      <dsp:nvSpPr>
        <dsp:cNvPr id="0" name=""/>
        <dsp:cNvSpPr/>
      </dsp:nvSpPr>
      <dsp:spPr>
        <a:xfrm>
          <a:off x="0" y="1026139"/>
          <a:ext cx="4921011" cy="225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naskah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akademik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berupa</a:t>
          </a:r>
          <a:r>
            <a:rPr lang="en-US" sz="2000" kern="1200" dirty="0" smtClean="0"/>
            <a:t> </a:t>
          </a:r>
          <a:r>
            <a:rPr lang="en-US" sz="2000" i="1" kern="1200" dirty="0" smtClean="0"/>
            <a:t>policy brief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rekomendasi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kebijakan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model </a:t>
          </a:r>
          <a:r>
            <a:rPr lang="en-US" sz="2000" kern="1200" dirty="0" err="1" smtClean="0"/>
            <a:t>kebijakan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strategis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1026139"/>
        <a:ext cx="4921011" cy="2255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minimal 1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iptek-sosbud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metode</a:t>
          </a:r>
          <a:r>
            <a:rPr lang="en-US" sz="1600" kern="1200" dirty="0" smtClean="0"/>
            <a:t>, </a:t>
          </a:r>
          <a:r>
            <a:rPr lang="en-US" sz="1600" i="1" kern="1200" dirty="0" smtClean="0"/>
            <a:t>blue print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sistem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kebijakan</a:t>
          </a:r>
          <a:r>
            <a:rPr lang="en-US" sz="1600" kern="1200" dirty="0" smtClean="0"/>
            <a:t>, model,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teknologi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guna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dilindungi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KI di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dokumentasi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uji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coba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kebijakan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pertunjukan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karya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tahun</a:t>
          </a:r>
          <a:r>
            <a:rPr lang="en-US" sz="1600" kern="1200" dirty="0" smtClean="0"/>
            <a:t> ke-2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selanjutnya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Tahun</a:t>
          </a:r>
          <a:r>
            <a:rPr lang="en-US" sz="1600" kern="1200" dirty="0" smtClean="0"/>
            <a:t> ke-1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(a) </a:t>
          </a:r>
          <a:r>
            <a:rPr lang="en-US" sz="1600" kern="1200" dirty="0" err="1" smtClean="0"/>
            <a:t>purwarupa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industri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pengetahuan</a:t>
          </a:r>
          <a:r>
            <a:rPr lang="en-US" sz="1600" kern="1200" dirty="0" smtClean="0"/>
            <a:t>,   </a:t>
          </a:r>
          <a:r>
            <a:rPr lang="en-US" sz="1600" kern="1200" dirty="0" err="1" smtClean="0"/>
            <a:t>teknologi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seni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budaya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berKI</a:t>
          </a:r>
          <a:r>
            <a:rPr lang="en-US" sz="1600" kern="1200" dirty="0" smtClean="0"/>
            <a:t>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(b) </a:t>
          </a:r>
          <a:r>
            <a:rPr lang="en-US" sz="1600" kern="1200" dirty="0" err="1" smtClean="0"/>
            <a:t>dokumen</a:t>
          </a:r>
          <a:r>
            <a:rPr lang="en-US" sz="1600" kern="1200" dirty="0" smtClean="0"/>
            <a:t> </a:t>
          </a:r>
          <a:r>
            <a:rPr lang="en-US" sz="1600" i="1" kern="1200" dirty="0" smtClean="0"/>
            <a:t>feasibility study</a:t>
          </a:r>
          <a:r>
            <a:rPr lang="en-US" sz="1600" kern="1200" dirty="0" smtClean="0"/>
            <a:t>;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Tahun</a:t>
          </a:r>
          <a:r>
            <a:rPr lang="en-US" sz="1600" kern="1200" dirty="0" smtClean="0"/>
            <a:t> ke-2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uji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laik</a:t>
          </a:r>
          <a:r>
            <a:rPr lang="en-US" sz="1600" kern="1200" dirty="0" smtClean="0"/>
            <a:t> industry; </a:t>
          </a:r>
          <a:r>
            <a:rPr lang="en-US" sz="1600" kern="1200" dirty="0" err="1" smtClean="0"/>
            <a:t>dan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Tahun</a:t>
          </a:r>
          <a:r>
            <a:rPr lang="en-US" sz="1600" kern="1200" dirty="0" smtClean="0"/>
            <a:t> ke-3 </a:t>
          </a:r>
          <a:r>
            <a:rPr lang="en-US" sz="1600" i="1" kern="1200" dirty="0" smtClean="0"/>
            <a:t>business plan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A476D-2099-4479-A550-9C3C4B7F85FD}">
      <dsp:nvSpPr>
        <dsp:cNvPr id="0" name=""/>
        <dsp:cNvSpPr/>
      </dsp:nvSpPr>
      <dsp:spPr>
        <a:xfrm>
          <a:off x="0" y="3109985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B5AA-F22A-4F44-AD75-72149927F69C}">
      <dsp:nvSpPr>
        <dsp:cNvPr id="0" name=""/>
        <dsp:cNvSpPr/>
      </dsp:nvSpPr>
      <dsp:spPr>
        <a:xfrm>
          <a:off x="0" y="685657"/>
          <a:ext cx="4459944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3DF14-7973-42AB-983B-68F7E4B56145}">
      <dsp:nvSpPr>
        <dsp:cNvPr id="0" name=""/>
        <dsp:cNvSpPr/>
      </dsp:nvSpPr>
      <dsp:spPr>
        <a:xfrm>
          <a:off x="1159585" y="2668"/>
          <a:ext cx="3300358" cy="682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Wajib</a:t>
          </a:r>
          <a:endParaRPr lang="en-US" sz="3400" kern="1200" dirty="0"/>
        </a:p>
      </dsp:txBody>
      <dsp:txXfrm>
        <a:off x="1159585" y="2668"/>
        <a:ext cx="3300358" cy="682988"/>
      </dsp:txXfrm>
    </dsp:sp>
    <dsp:sp modelId="{ED37E0DA-4E15-476C-8E3B-C3FADCFC2D51}">
      <dsp:nvSpPr>
        <dsp:cNvPr id="0" name=""/>
        <dsp:cNvSpPr/>
      </dsp:nvSpPr>
      <dsp:spPr>
        <a:xfrm>
          <a:off x="0" y="2668"/>
          <a:ext cx="1159585" cy="68298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3347" y="36015"/>
        <a:ext cx="1092891" cy="649641"/>
      </dsp:txXfrm>
    </dsp:sp>
    <dsp:sp modelId="{CE28DD73-2E99-4D43-AFB4-62604128E487}">
      <dsp:nvSpPr>
        <dsp:cNvPr id="0" name=""/>
        <dsp:cNvSpPr/>
      </dsp:nvSpPr>
      <dsp:spPr>
        <a:xfrm>
          <a:off x="0" y="685657"/>
          <a:ext cx="4459944" cy="1501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artikel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ilmiah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jurnal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nasional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</a:t>
          </a:r>
          <a:r>
            <a:rPr lang="en-US" sz="1600" kern="1200" dirty="0" smtClean="0"/>
            <a:t> ISBN;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prosiding</a:t>
          </a:r>
          <a:r>
            <a:rPr lang="en-US" sz="1600" kern="1200" dirty="0" smtClean="0"/>
            <a:t> seminar </a:t>
          </a:r>
          <a:r>
            <a:rPr lang="en-US" sz="1600" kern="1200" dirty="0" err="1" smtClean="0"/>
            <a:t>internasional</a:t>
          </a:r>
          <a:r>
            <a:rPr lang="en-US" sz="1600" kern="1200" dirty="0" smtClean="0"/>
            <a:t>; </a:t>
          </a:r>
          <a:r>
            <a:rPr lang="en-US" sz="1600" kern="1200" dirty="0" err="1" smtClean="0">
              <a:solidFill>
                <a:srgbClr val="FF0000"/>
              </a:solidFill>
            </a:rPr>
            <a:t>atau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satu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produk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iptek-sosbud</a:t>
          </a:r>
          <a:r>
            <a:rPr lang="en-US" sz="1600" kern="1200" dirty="0" smtClean="0">
              <a:solidFill>
                <a:srgbClr val="FF0000"/>
              </a:solidFill>
            </a:rPr>
            <a:t> yang </a:t>
          </a:r>
          <a:r>
            <a:rPr lang="en-US" sz="1600" kern="1200" dirty="0" err="1" smtClean="0">
              <a:solidFill>
                <a:srgbClr val="FF0000"/>
              </a:solidFill>
            </a:rPr>
            <a:t>dapat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berupa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metode</a:t>
          </a:r>
          <a:r>
            <a:rPr lang="en-US" sz="1600" kern="1200" dirty="0" smtClean="0">
              <a:solidFill>
                <a:srgbClr val="FF0000"/>
              </a:solidFill>
            </a:rPr>
            <a:t>, </a:t>
          </a:r>
          <a:r>
            <a:rPr lang="en-US" sz="1600" i="1" kern="1200" dirty="0" smtClean="0">
              <a:solidFill>
                <a:srgbClr val="FF0000"/>
              </a:solidFill>
            </a:rPr>
            <a:t>blue print</a:t>
          </a:r>
          <a:r>
            <a:rPr lang="en-US" sz="1600" kern="1200" dirty="0" smtClean="0">
              <a:solidFill>
                <a:srgbClr val="FF0000"/>
              </a:solidFill>
            </a:rPr>
            <a:t>, </a:t>
          </a:r>
          <a:r>
            <a:rPr lang="en-US" sz="1600" kern="1200" dirty="0" err="1" smtClean="0">
              <a:solidFill>
                <a:srgbClr val="FF0000"/>
              </a:solidFill>
            </a:rPr>
            <a:t>purwarupa</a:t>
          </a:r>
          <a:r>
            <a:rPr lang="en-US" sz="1600" kern="1200" dirty="0" smtClean="0">
              <a:solidFill>
                <a:srgbClr val="FF0000"/>
              </a:solidFill>
            </a:rPr>
            <a:t>, </a:t>
          </a:r>
          <a:r>
            <a:rPr lang="en-US" sz="1600" kern="1200" dirty="0" err="1" smtClean="0">
              <a:solidFill>
                <a:srgbClr val="FF0000"/>
              </a:solidFill>
            </a:rPr>
            <a:t>sistem</a:t>
          </a:r>
          <a:r>
            <a:rPr lang="en-US" sz="1600" kern="1200" dirty="0" smtClean="0">
              <a:solidFill>
                <a:srgbClr val="FF0000"/>
              </a:solidFill>
            </a:rPr>
            <a:t>, </a:t>
          </a:r>
          <a:r>
            <a:rPr lang="en-US" sz="1600" kern="1200" dirty="0" err="1" smtClean="0">
              <a:solidFill>
                <a:srgbClr val="FF0000"/>
              </a:solidFill>
            </a:rPr>
            <a:t>kebijakan</a:t>
          </a:r>
          <a:r>
            <a:rPr lang="en-US" sz="1600" kern="1200" dirty="0" smtClean="0">
              <a:solidFill>
                <a:srgbClr val="FF0000"/>
              </a:solidFill>
            </a:rPr>
            <a:t>, model, </a:t>
          </a:r>
          <a:r>
            <a:rPr lang="en-US" sz="1600" kern="1200" dirty="0" err="1" smtClean="0">
              <a:solidFill>
                <a:srgbClr val="FF0000"/>
              </a:solidFill>
            </a:rPr>
            <a:t>atau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teknologi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tepat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guna</a:t>
          </a:r>
          <a:r>
            <a:rPr lang="en-US" sz="1600" kern="1200" dirty="0" smtClean="0">
              <a:solidFill>
                <a:srgbClr val="FF0000"/>
              </a:solidFill>
            </a:rPr>
            <a:t> yang </a:t>
          </a:r>
          <a:r>
            <a:rPr lang="en-US" sz="1600" kern="1200" dirty="0" err="1" smtClean="0">
              <a:solidFill>
                <a:srgbClr val="FF0000"/>
              </a:solidFill>
            </a:rPr>
            <a:t>dilindungi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oleh</a:t>
          </a:r>
          <a:r>
            <a:rPr lang="en-US" sz="1600" kern="1200" dirty="0" smtClean="0">
              <a:solidFill>
                <a:srgbClr val="FF0000"/>
              </a:solidFill>
            </a:rPr>
            <a:t> KI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0" y="685657"/>
        <a:ext cx="4459944" cy="1501952"/>
      </dsp:txXfrm>
    </dsp:sp>
    <dsp:sp modelId="{8DF41C57-58F3-4CC6-8B8E-F0C69A2C8877}">
      <dsp:nvSpPr>
        <dsp:cNvPr id="0" name=""/>
        <dsp:cNvSpPr/>
      </dsp:nvSpPr>
      <dsp:spPr>
        <a:xfrm>
          <a:off x="1159585" y="2006105"/>
          <a:ext cx="3300358" cy="109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Luaran</a:t>
          </a:r>
          <a:r>
            <a:rPr lang="en-US" sz="3400" kern="1200" dirty="0"/>
            <a:t> </a:t>
          </a:r>
          <a:r>
            <a:rPr lang="en-US" sz="3400" kern="1200" dirty="0" err="1" smtClean="0"/>
            <a:t>Tambahan</a:t>
          </a:r>
          <a:endParaRPr lang="en-US" sz="3400" kern="1200" dirty="0"/>
        </a:p>
      </dsp:txBody>
      <dsp:txXfrm>
        <a:off x="1159585" y="2006105"/>
        <a:ext cx="3300358" cy="1093464"/>
      </dsp:txXfrm>
    </dsp:sp>
    <dsp:sp modelId="{39FCFD70-A3BE-4D9B-A767-8C977284FF14}">
      <dsp:nvSpPr>
        <dsp:cNvPr id="0" name=""/>
        <dsp:cNvSpPr/>
      </dsp:nvSpPr>
      <dsp:spPr>
        <a:xfrm>
          <a:off x="0" y="2453842"/>
          <a:ext cx="1159585" cy="629298"/>
        </a:xfrm>
        <a:prstGeom prst="round2SameRect">
          <a:avLst>
            <a:gd name="adj1" fmla="val 16670"/>
            <a:gd name="adj2" fmla="val 0"/>
          </a:avLst>
        </a:prstGeom>
        <a:solidFill>
          <a:schemeClr val="bg1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0725" y="2484567"/>
        <a:ext cx="1098135" cy="598573"/>
      </dsp:txXfrm>
    </dsp:sp>
    <dsp:sp modelId="{C4ABF912-F49B-42FF-AB85-74521CFD6B56}">
      <dsp:nvSpPr>
        <dsp:cNvPr id="0" name=""/>
        <dsp:cNvSpPr/>
      </dsp:nvSpPr>
      <dsp:spPr>
        <a:xfrm>
          <a:off x="0" y="3315223"/>
          <a:ext cx="4459944" cy="59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pelitian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selain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luaran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wajib</a:t>
          </a:r>
          <a:r>
            <a:rPr lang="en-US" sz="1800" b="0" kern="1200" dirty="0" smtClean="0"/>
            <a:t> di </a:t>
          </a:r>
          <a:r>
            <a:rPr lang="en-US" sz="1800" b="0" kern="1200" dirty="0" err="1" smtClean="0"/>
            <a:t>atas</a:t>
          </a:r>
          <a:r>
            <a:rPr lang="en-US" sz="1800" b="0" kern="1200" dirty="0" smtClean="0"/>
            <a:t> </a:t>
          </a:r>
          <a:endParaRPr lang="en-US" sz="1800" b="0" kern="1200" dirty="0"/>
        </a:p>
      </dsp:txBody>
      <dsp:txXfrm>
        <a:off x="0" y="3315223"/>
        <a:ext cx="4459944" cy="596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parTxRTLAlign" val="l"/>
                <dgm:param type="txAnchorVertCh" val="b"/>
                <dgm:param type="txAnchorVert" val="b"/>
              </dgm:alg>
            </dgm:if>
            <dgm:else name="Name6">
              <dgm:alg type="tx">
                <dgm:param type="parTxLTRAlign" val="r"/>
                <dgm:param type="parTxRTLAlign" val="r"/>
                <dgm:param type="shpTxLTR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parTxLTRAlign" val="l"/>
                  <dgm:param type="parTxRTLAlign" val="l"/>
                  <dgm:param type="stBulletLvl" val="1"/>
                  <dgm:param type="txAnchorVert" val="t"/>
                </dgm:alg>
              </dgm:if>
              <dgm:else name="Name14">
                <dgm:alg type="tx">
                  <dgm:param type="parTxLTRAlign" val="r"/>
                  <dgm:param type="parTxRTLAlign" val="r"/>
                  <dgm:param type="shpTxLTRAlignCh" val="r"/>
                  <dgm:param type="stBulletLvl" val="1"/>
                  <dgm:param type="txAnchorVert" val="t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564973-D137-4F78-A115-19C56B098D6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445B214-C2F3-4744-AC9C-B8BA4485B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8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6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8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6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2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3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36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5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8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72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B214-C2F3-4744-AC9C-B8BA4485B5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6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B8C7-E7CD-421B-9DEB-13FE17D416DC}" type="datetimeFigureOut">
              <a:rPr lang="en-US" smtClean="0"/>
              <a:pPr/>
              <a:t>7/28/18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E50E-ACA4-4FA6-9E74-997D39501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0.xml"/><Relationship Id="rId12" Type="http://schemas.microsoft.com/office/2007/relationships/diagramDrawing" Target="../diagrams/drawing10.xml"/><Relationship Id="rId13" Type="http://schemas.openxmlformats.org/officeDocument/2006/relationships/image" Target="../media/image8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8" Type="http://schemas.openxmlformats.org/officeDocument/2006/relationships/diagramData" Target="../diagrams/data10.xml"/><Relationship Id="rId9" Type="http://schemas.openxmlformats.org/officeDocument/2006/relationships/diagramLayout" Target="../diagrams/layout10.xml"/><Relationship Id="rId10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2.xml"/><Relationship Id="rId12" Type="http://schemas.microsoft.com/office/2007/relationships/diagramDrawing" Target="../diagrams/drawing12.xml"/><Relationship Id="rId13" Type="http://schemas.openxmlformats.org/officeDocument/2006/relationships/image" Target="../media/image8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8" Type="http://schemas.openxmlformats.org/officeDocument/2006/relationships/diagramData" Target="../diagrams/data12.xml"/><Relationship Id="rId9" Type="http://schemas.openxmlformats.org/officeDocument/2006/relationships/diagramLayout" Target="../diagrams/layout12.xml"/><Relationship Id="rId10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4.xml"/><Relationship Id="rId12" Type="http://schemas.microsoft.com/office/2007/relationships/diagramDrawing" Target="../diagrams/drawing14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13.xml"/><Relationship Id="rId4" Type="http://schemas.openxmlformats.org/officeDocument/2006/relationships/diagramLayout" Target="../diagrams/layout13.xml"/><Relationship Id="rId5" Type="http://schemas.openxmlformats.org/officeDocument/2006/relationships/diagramQuickStyle" Target="../diagrams/quickStyle13.xml"/><Relationship Id="rId6" Type="http://schemas.openxmlformats.org/officeDocument/2006/relationships/diagramColors" Target="../diagrams/colors13.xml"/><Relationship Id="rId7" Type="http://schemas.microsoft.com/office/2007/relationships/diagramDrawing" Target="../diagrams/drawing13.xml"/><Relationship Id="rId8" Type="http://schemas.openxmlformats.org/officeDocument/2006/relationships/diagramData" Target="../diagrams/data14.xml"/><Relationship Id="rId9" Type="http://schemas.openxmlformats.org/officeDocument/2006/relationships/diagramLayout" Target="../diagrams/layout14.xml"/><Relationship Id="rId10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6.xml"/><Relationship Id="rId12" Type="http://schemas.microsoft.com/office/2007/relationships/diagramDrawing" Target="../diagrams/drawing16.xml"/><Relationship Id="rId13" Type="http://schemas.openxmlformats.org/officeDocument/2006/relationships/image" Target="../media/image9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diagramData" Target="../diagrams/data15.xml"/><Relationship Id="rId4" Type="http://schemas.openxmlformats.org/officeDocument/2006/relationships/diagramLayout" Target="../diagrams/layout15.xml"/><Relationship Id="rId5" Type="http://schemas.openxmlformats.org/officeDocument/2006/relationships/diagramQuickStyle" Target="../diagrams/quickStyle15.xml"/><Relationship Id="rId6" Type="http://schemas.openxmlformats.org/officeDocument/2006/relationships/diagramColors" Target="../diagrams/colors15.xml"/><Relationship Id="rId7" Type="http://schemas.microsoft.com/office/2007/relationships/diagramDrawing" Target="../diagrams/drawing15.xml"/><Relationship Id="rId8" Type="http://schemas.openxmlformats.org/officeDocument/2006/relationships/diagramData" Target="../diagrams/data16.xml"/><Relationship Id="rId9" Type="http://schemas.openxmlformats.org/officeDocument/2006/relationships/diagramLayout" Target="../diagrams/layout16.xml"/><Relationship Id="rId10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8.xml"/><Relationship Id="rId12" Type="http://schemas.microsoft.com/office/2007/relationships/diagramDrawing" Target="../diagrams/drawing18.xml"/><Relationship Id="rId13" Type="http://schemas.openxmlformats.org/officeDocument/2006/relationships/image" Target="../media/image9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diagramData" Target="../diagrams/data17.xml"/><Relationship Id="rId4" Type="http://schemas.openxmlformats.org/officeDocument/2006/relationships/diagramLayout" Target="../diagrams/layout17.xml"/><Relationship Id="rId5" Type="http://schemas.openxmlformats.org/officeDocument/2006/relationships/diagramQuickStyle" Target="../diagrams/quickStyle17.xml"/><Relationship Id="rId6" Type="http://schemas.openxmlformats.org/officeDocument/2006/relationships/diagramColors" Target="../diagrams/colors17.xml"/><Relationship Id="rId7" Type="http://schemas.microsoft.com/office/2007/relationships/diagramDrawing" Target="../diagrams/drawing17.xml"/><Relationship Id="rId8" Type="http://schemas.openxmlformats.org/officeDocument/2006/relationships/diagramData" Target="../diagrams/data18.xml"/><Relationship Id="rId9" Type="http://schemas.openxmlformats.org/officeDocument/2006/relationships/diagramLayout" Target="../diagrams/layout18.xml"/><Relationship Id="rId10" Type="http://schemas.openxmlformats.org/officeDocument/2006/relationships/diagramQuickStyle" Target="../diagrams/quickStyle18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0.xml"/><Relationship Id="rId12" Type="http://schemas.microsoft.com/office/2007/relationships/diagramDrawing" Target="../diagrams/drawing20.xml"/><Relationship Id="rId13" Type="http://schemas.openxmlformats.org/officeDocument/2006/relationships/image" Target="../media/image9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diagramData" Target="../diagrams/data19.xml"/><Relationship Id="rId4" Type="http://schemas.openxmlformats.org/officeDocument/2006/relationships/diagramLayout" Target="../diagrams/layout19.xml"/><Relationship Id="rId5" Type="http://schemas.openxmlformats.org/officeDocument/2006/relationships/diagramQuickStyle" Target="../diagrams/quickStyle19.xml"/><Relationship Id="rId6" Type="http://schemas.openxmlformats.org/officeDocument/2006/relationships/diagramColors" Target="../diagrams/colors19.xml"/><Relationship Id="rId7" Type="http://schemas.microsoft.com/office/2007/relationships/diagramDrawing" Target="../diagrams/drawing19.xml"/><Relationship Id="rId8" Type="http://schemas.openxmlformats.org/officeDocument/2006/relationships/diagramData" Target="../diagrams/data20.xml"/><Relationship Id="rId9" Type="http://schemas.openxmlformats.org/officeDocument/2006/relationships/diagramLayout" Target="../diagrams/layout20.xml"/><Relationship Id="rId10" Type="http://schemas.openxmlformats.org/officeDocument/2006/relationships/diagramQuickStyle" Target="../diagrams/quickStyle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2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5" Type="http://schemas.openxmlformats.org/officeDocument/2006/relationships/image" Target="../media/image6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1.xml"/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7" Type="http://schemas.openxmlformats.org/officeDocument/2006/relationships/diagramData" Target="../diagrams/data22.xml"/><Relationship Id="rId8" Type="http://schemas.openxmlformats.org/officeDocument/2006/relationships/diagramLayout" Target="../diagrams/layout22.xml"/><Relationship Id="rId9" Type="http://schemas.openxmlformats.org/officeDocument/2006/relationships/diagramQuickStyle" Target="../diagrams/quickStyle22.xml"/><Relationship Id="rId10" Type="http://schemas.openxmlformats.org/officeDocument/2006/relationships/diagramColors" Target="../diagrams/colors22.xml"/></Relationships>
</file>

<file path=ppt/slides/_rels/slide18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4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5" Type="http://schemas.openxmlformats.org/officeDocument/2006/relationships/image" Target="../media/image6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3.xml"/><Relationship Id="rId3" Type="http://schemas.openxmlformats.org/officeDocument/2006/relationships/diagramLayout" Target="../diagrams/layout23.xml"/><Relationship Id="rId4" Type="http://schemas.openxmlformats.org/officeDocument/2006/relationships/diagramQuickStyle" Target="../diagrams/quickStyle23.xml"/><Relationship Id="rId5" Type="http://schemas.openxmlformats.org/officeDocument/2006/relationships/diagramColors" Target="../diagrams/colors23.xml"/><Relationship Id="rId6" Type="http://schemas.microsoft.com/office/2007/relationships/diagramDrawing" Target="../diagrams/drawing23.xml"/><Relationship Id="rId7" Type="http://schemas.openxmlformats.org/officeDocument/2006/relationships/diagramData" Target="../diagrams/data24.xml"/><Relationship Id="rId8" Type="http://schemas.openxmlformats.org/officeDocument/2006/relationships/diagramLayout" Target="../diagrams/layout24.xml"/><Relationship Id="rId9" Type="http://schemas.openxmlformats.org/officeDocument/2006/relationships/diagramQuickStyle" Target="../diagrams/quickStyle24.xml"/><Relationship Id="rId10" Type="http://schemas.openxmlformats.org/officeDocument/2006/relationships/diagramColors" Target="../diagrams/colors24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6.xml"/><Relationship Id="rId12" Type="http://schemas.microsoft.com/office/2007/relationships/diagramDrawing" Target="../diagrams/drawing26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diagramData" Target="../diagrams/data25.xml"/><Relationship Id="rId4" Type="http://schemas.openxmlformats.org/officeDocument/2006/relationships/diagramLayout" Target="../diagrams/layout25.xml"/><Relationship Id="rId5" Type="http://schemas.openxmlformats.org/officeDocument/2006/relationships/diagramQuickStyle" Target="../diagrams/quickStyle25.xml"/><Relationship Id="rId6" Type="http://schemas.openxmlformats.org/officeDocument/2006/relationships/diagramColors" Target="../diagrams/colors25.xml"/><Relationship Id="rId7" Type="http://schemas.microsoft.com/office/2007/relationships/diagramDrawing" Target="../diagrams/drawing25.xml"/><Relationship Id="rId8" Type="http://schemas.openxmlformats.org/officeDocument/2006/relationships/diagramData" Target="../diagrams/data26.xml"/><Relationship Id="rId9" Type="http://schemas.openxmlformats.org/officeDocument/2006/relationships/diagramLayout" Target="../diagrams/layout26.xml"/><Relationship Id="rId10" Type="http://schemas.openxmlformats.org/officeDocument/2006/relationships/diagramQuickStyle" Target="../diagrams/quickStyle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8.xml"/><Relationship Id="rId12" Type="http://schemas.microsoft.com/office/2007/relationships/diagramDrawing" Target="../diagrams/drawing28.xml"/><Relationship Id="rId13" Type="http://schemas.openxmlformats.org/officeDocument/2006/relationships/image" Target="../media/image10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diagramData" Target="../diagrams/data27.xml"/><Relationship Id="rId4" Type="http://schemas.openxmlformats.org/officeDocument/2006/relationships/diagramLayout" Target="../diagrams/layout27.xml"/><Relationship Id="rId5" Type="http://schemas.openxmlformats.org/officeDocument/2006/relationships/diagramQuickStyle" Target="../diagrams/quickStyle27.xml"/><Relationship Id="rId6" Type="http://schemas.openxmlformats.org/officeDocument/2006/relationships/diagramColors" Target="../diagrams/colors27.xml"/><Relationship Id="rId7" Type="http://schemas.microsoft.com/office/2007/relationships/diagramDrawing" Target="../diagrams/drawing27.xml"/><Relationship Id="rId8" Type="http://schemas.openxmlformats.org/officeDocument/2006/relationships/diagramData" Target="../diagrams/data28.xml"/><Relationship Id="rId9" Type="http://schemas.openxmlformats.org/officeDocument/2006/relationships/diagramLayout" Target="../diagrams/layout28.xml"/><Relationship Id="rId10" Type="http://schemas.openxmlformats.org/officeDocument/2006/relationships/diagramQuickStyle" Target="../diagrams/quickStyle28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0.xml"/><Relationship Id="rId12" Type="http://schemas.microsoft.com/office/2007/relationships/diagramDrawing" Target="../diagrams/drawing30.xml"/><Relationship Id="rId13" Type="http://schemas.openxmlformats.org/officeDocument/2006/relationships/image" Target="../media/image10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diagramData" Target="../diagrams/data29.xml"/><Relationship Id="rId4" Type="http://schemas.openxmlformats.org/officeDocument/2006/relationships/diagramLayout" Target="../diagrams/layout29.xml"/><Relationship Id="rId5" Type="http://schemas.openxmlformats.org/officeDocument/2006/relationships/diagramQuickStyle" Target="../diagrams/quickStyle29.xml"/><Relationship Id="rId6" Type="http://schemas.openxmlformats.org/officeDocument/2006/relationships/diagramColors" Target="../diagrams/colors29.xml"/><Relationship Id="rId7" Type="http://schemas.microsoft.com/office/2007/relationships/diagramDrawing" Target="../diagrams/drawing29.xml"/><Relationship Id="rId8" Type="http://schemas.openxmlformats.org/officeDocument/2006/relationships/diagramData" Target="../diagrams/data30.xml"/><Relationship Id="rId9" Type="http://schemas.openxmlformats.org/officeDocument/2006/relationships/diagramLayout" Target="../diagrams/layout30.xml"/><Relationship Id="rId10" Type="http://schemas.openxmlformats.org/officeDocument/2006/relationships/diagramQuickStyle" Target="../diagrams/quickStyle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5" Type="http://schemas.openxmlformats.org/officeDocument/2006/relationships/image" Target="../media/image6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4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5" Type="http://schemas.openxmlformats.org/officeDocument/2006/relationships/image" Target="../media/image6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8.xml"/><Relationship Id="rId12" Type="http://schemas.microsoft.com/office/2007/relationships/diagramDrawing" Target="../diagrams/drawing8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7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8" Type="http://schemas.openxmlformats.org/officeDocument/2006/relationships/diagramData" Target="../diagrams/data8.xml"/><Relationship Id="rId9" Type="http://schemas.openxmlformats.org/officeDocument/2006/relationships/diagramLayout" Target="../diagrams/layout8.xml"/><Relationship Id="rId10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1455"/>
            <a:ext cx="12192000" cy="2151551"/>
          </a:xfrm>
          <a:prstGeom prst="rect">
            <a:avLst/>
          </a:prstGeom>
          <a:solidFill>
            <a:srgbClr val="002060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108000" anchor="ctr"/>
          <a:lstStyle/>
          <a:p>
            <a:pPr algn="ctr">
              <a:defRPr/>
            </a:pPr>
            <a:endParaRPr lang="id-ID" sz="1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220" y="2843213"/>
            <a:ext cx="98933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 Rounded MT Bold" pitchFamily="34" charset="0"/>
              </a:rPr>
              <a:t>SKEMA PENELITIAN PANDUAN PENELITIAN DAN PENGABDIAN KEPADA MASYARAKAT  EDISI XII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pPr algn="ctr">
              <a:defRPr/>
            </a:pPr>
            <a:endParaRPr lang="en-US" sz="3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53633" y="6357938"/>
            <a:ext cx="214313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1127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DRPM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Ditjen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Penguatan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Riset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Pengembangan</a:t>
            </a:r>
            <a:endParaRPr lang="id-ID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563528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 2018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478" y="238989"/>
            <a:ext cx="2060252" cy="19192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43688"/>
            <a:ext cx="1200150" cy="214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Sar</a:t>
            </a:r>
            <a:r>
              <a:rPr lang="en-US" b="1" dirty="0" smtClean="0">
                <a:solidFill>
                  <a:srgbClr val="0070C0"/>
                </a:solidFill>
              </a:rPr>
              <a:t> &amp; </a:t>
            </a:r>
            <a:r>
              <a:rPr lang="en-US" b="1" dirty="0" err="1" smtClean="0">
                <a:solidFill>
                  <a:srgbClr val="0070C0"/>
                </a:solidFill>
              </a:rPr>
              <a:t>Drjt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06" y="128669"/>
            <a:ext cx="11320146" cy="775036"/>
          </a:xfrm>
        </p:spPr>
        <p:txBody>
          <a:bodyPr>
            <a:noAutofit/>
          </a:bodyPr>
          <a:lstStyle/>
          <a:p>
            <a:r>
              <a:rPr lang="en-US" sz="3200" b="1" dirty="0"/>
              <a:t>PENELITIAN KERJA SAMA ANTAR PERGURUAN </a:t>
            </a:r>
            <a:r>
              <a:rPr lang="en-US" sz="3200" b="1" dirty="0" smtClean="0"/>
              <a:t>TINGGI-DASAR (PKPTD)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336597" y="2149643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48" y="2700161"/>
            <a:ext cx="541914" cy="72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47677" y="3031674"/>
            <a:ext cx="3192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kerja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antara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kelompok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relatif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baru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berkembang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kelompok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peneliti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sudah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unggul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8013" y="2256534"/>
            <a:ext cx="300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PKPT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38727" y="2955808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0778" y="2154561"/>
            <a:ext cx="279047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TPP</a:t>
            </a:r>
            <a:endParaRPr lang="en-US" altLang="en-US" sz="900" dirty="0" smtClean="0"/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etua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TPP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berpendidikan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S-2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maksimum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lektor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menjabat</a:t>
            </a:r>
            <a:endParaRPr lang="en-US" alt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1-2 orang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TPM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 TPM berpendidikan doktor memiliki 5 artikel di jurnal bereputasi internasional atau 1 KI terdaftar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orang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berpendidikan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</a:t>
            </a:r>
            <a:endParaRPr lang="en-ID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TPM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bukan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TPP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Klaster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TPM &gt; TPP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TPP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TPM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PT yang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endParaRPr lang="en-ID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dibuat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TPP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TPM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TPP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persetujuan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TPM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Simlitabma</a:t>
            </a:r>
            <a:endParaRPr lang="en-ID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925354"/>
          <a:ext cx="2678220" cy="879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30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685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2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903705"/>
          <a:ext cx="4011869" cy="91753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492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77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994217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2149643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31679" y="1942497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>
            <a:spLocks/>
          </p:cNvSpPr>
          <p:nvPr/>
        </p:nvSpPr>
        <p:spPr bwMode="auto">
          <a:xfrm>
            <a:off x="1122680" y="511556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1122680" y="511556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122680" y="511556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06" y="128669"/>
            <a:ext cx="11320146" cy="775036"/>
          </a:xfrm>
        </p:spPr>
        <p:txBody>
          <a:bodyPr>
            <a:noAutofit/>
          </a:bodyPr>
          <a:lstStyle/>
          <a:p>
            <a:r>
              <a:rPr lang="en-US" sz="2800" b="1" dirty="0"/>
              <a:t>PENELITIAN KERJA SAMA ANTAR PERGURUAN </a:t>
            </a:r>
            <a:r>
              <a:rPr lang="en-US" sz="2800" b="1" dirty="0" smtClean="0"/>
              <a:t>TINGGI-TERAPAN (PKPTT)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336597" y="2149643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48" y="2700161"/>
            <a:ext cx="541914" cy="72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47677" y="3031674"/>
            <a:ext cx="3192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kerja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antara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kelompok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relatif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baru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berkembang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kelompok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peneliti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sudah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unggul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8013" y="2256534"/>
            <a:ext cx="300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PKPT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38727" y="2955808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3478" y="2027561"/>
            <a:ext cx="2868222" cy="5186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TPP</a:t>
            </a:r>
            <a:endParaRPr lang="en-US" altLang="en-US" sz="900" dirty="0" smtClean="0"/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etua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TPP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berpendidikan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S-2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maksimum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lektor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menjabat</a:t>
            </a:r>
            <a:endParaRPr lang="en-US" alt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nggota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1-2 orang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TPM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 TPM berpendidikan doktor memiliki 5 artikel di jurnal bereputasi internasional sbg penulis pertama atau correspondence author atau 1 KI terdaftar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orang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berpendidikan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</a:t>
            </a:r>
            <a:endParaRPr lang="en-ID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TPM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bukan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TPP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Klaster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TPM &gt; TPP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TPP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TPM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PT yang </a:t>
            </a:r>
            <a:r>
              <a:rPr lang="en-ID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endParaRPr lang="en-ID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Usulan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dibuat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TPP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TPM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Usulan</a:t>
            </a:r>
            <a:r>
              <a:rPr lang="en-US" alt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TPP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persetujuan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TPM </a:t>
            </a:r>
            <a:r>
              <a:rPr lang="en-US" alt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Simlitabmas</a:t>
            </a:r>
            <a:endParaRPr lang="en-ID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348749" y="925354"/>
          <a:ext cx="2678220" cy="879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30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685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2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903705"/>
          <a:ext cx="4011869" cy="91753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492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77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994217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2013165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31679" y="1942497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>
            <a:spLocks/>
          </p:cNvSpPr>
          <p:nvPr/>
        </p:nvSpPr>
        <p:spPr bwMode="auto">
          <a:xfrm>
            <a:off x="1122680" y="511556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1122680" y="511556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1122680" y="511556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3" y="120697"/>
            <a:ext cx="11388580" cy="77503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PENELITIAN </a:t>
            </a:r>
            <a:r>
              <a:rPr lang="en-US" sz="3600" b="1" dirty="0" smtClean="0"/>
              <a:t>PASCASARJANA-PENELITIAN TESIS MAGISTER </a:t>
            </a:r>
            <a:r>
              <a:rPr lang="en-US" sz="3600" b="1" dirty="0"/>
              <a:t>(</a:t>
            </a:r>
            <a:r>
              <a:rPr lang="en-US" sz="3600" b="1" dirty="0" smtClean="0"/>
              <a:t>PPS-PTM)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203187" y="1974092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17" y="2338510"/>
            <a:ext cx="1149525" cy="15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meningkatkan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produktivitas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penelitian</a:t>
            </a:r>
            <a:r>
              <a:rPr lang="en-US" sz="2400" dirty="0" smtClean="0">
                <a:solidFill>
                  <a:schemeClr val="bg1"/>
                </a:solidFill>
              </a:rPr>
              <a:t> Program </a:t>
            </a:r>
            <a:r>
              <a:rPr lang="en-US" sz="2400" dirty="0" err="1" smtClean="0">
                <a:solidFill>
                  <a:schemeClr val="bg1"/>
                </a:solidFill>
              </a:rPr>
              <a:t>Pascasarjana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8753" y="2155337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338" y="4001238"/>
            <a:ext cx="27904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Ketua</a:t>
            </a:r>
            <a:r>
              <a:rPr lang="en-US" sz="1600" dirty="0" smtClean="0"/>
              <a:t> </a:t>
            </a:r>
            <a:r>
              <a:rPr lang="en-US" sz="1600" dirty="0" err="1" smtClean="0"/>
              <a:t>pengusul</a:t>
            </a:r>
            <a:r>
              <a:rPr lang="en-US" sz="1600" dirty="0" smtClean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dosen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perguruan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, </a:t>
            </a:r>
            <a:r>
              <a:rPr lang="en-US" sz="1600" dirty="0" err="1"/>
              <a:t>bergelar</a:t>
            </a:r>
            <a:r>
              <a:rPr lang="en-US" sz="1600" dirty="0"/>
              <a:t> </a:t>
            </a:r>
            <a:r>
              <a:rPr lang="en-US" sz="1600" dirty="0" err="1"/>
              <a:t>doktor</a:t>
            </a:r>
            <a:r>
              <a:rPr lang="en-US" sz="1600" dirty="0"/>
              <a:t> (S-3); </a:t>
            </a:r>
            <a:r>
              <a:rPr lang="en-US" sz="1600" dirty="0" err="1"/>
              <a:t>dan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dosen</a:t>
            </a:r>
            <a:r>
              <a:rPr lang="en-US" sz="1600" dirty="0"/>
              <a:t> </a:t>
            </a:r>
            <a:r>
              <a:rPr lang="en-US" sz="1600" dirty="0" err="1"/>
              <a:t>pembimbing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orang </a:t>
            </a:r>
            <a:r>
              <a:rPr lang="en-US" sz="1600" dirty="0" err="1"/>
              <a:t>mahasiswa</a:t>
            </a:r>
            <a:r>
              <a:rPr lang="en-US" sz="1600" dirty="0"/>
              <a:t> magister </a:t>
            </a:r>
            <a:r>
              <a:rPr lang="en-US" sz="1600" dirty="0" err="1"/>
              <a:t>bimbingannya</a:t>
            </a:r>
            <a:r>
              <a:rPr lang="en-US" sz="1600" dirty="0"/>
              <a:t>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1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754912"/>
          <a:ext cx="3916372" cy="10306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959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68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(</a:t>
                      </a:r>
                      <a:r>
                        <a:rPr lang="en-US" sz="1600" dirty="0" err="1" smtClean="0">
                          <a:sym typeface="Symbol" panose="05050102010706020507" pitchFamily="18" charset="2"/>
                        </a:rPr>
                        <a:t>maksimum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 Rp60 </a:t>
                      </a:r>
                      <a:r>
                        <a:rPr lang="en-US" sz="1600" dirty="0" err="1" smtClean="0">
                          <a:sym typeface="Symbol" panose="05050102010706020507" pitchFamily="18" charset="2"/>
                        </a:rPr>
                        <a:t>juta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2113714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4595391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90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3" y="120697"/>
            <a:ext cx="11388580" cy="775036"/>
          </a:xfrm>
        </p:spPr>
        <p:txBody>
          <a:bodyPr>
            <a:normAutofit/>
          </a:bodyPr>
          <a:lstStyle/>
          <a:p>
            <a:r>
              <a:rPr lang="en-US" sz="2800" b="1" dirty="0"/>
              <a:t>PENELITIAN </a:t>
            </a:r>
            <a:r>
              <a:rPr lang="en-US" sz="2800" b="1" dirty="0" smtClean="0"/>
              <a:t>PASCASARJANA-PENELITIAN DISERTASI DOKTOR (PPS-PDD)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203187" y="1974092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5" y="2025890"/>
          <a:ext cx="4921011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21" y="1942518"/>
            <a:ext cx="704085" cy="94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meningkatkan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produktivitas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penelitian</a:t>
            </a:r>
            <a:r>
              <a:rPr lang="en-US" sz="2400" dirty="0" smtClean="0">
                <a:solidFill>
                  <a:schemeClr val="bg1"/>
                </a:solidFill>
              </a:rPr>
              <a:t> Program </a:t>
            </a:r>
            <a:r>
              <a:rPr lang="en-US" sz="2400" dirty="0" err="1" smtClean="0">
                <a:solidFill>
                  <a:schemeClr val="bg1"/>
                </a:solidFill>
              </a:rPr>
              <a:t>Pascasarjana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8753" y="2155337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338" y="2810599"/>
            <a:ext cx="27904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Ketua</a:t>
            </a:r>
            <a:r>
              <a:rPr lang="en-US" sz="1600" dirty="0" smtClean="0"/>
              <a:t> </a:t>
            </a:r>
            <a:r>
              <a:rPr lang="en-US" sz="1600" dirty="0" err="1" smtClean="0"/>
              <a:t>bergelar</a:t>
            </a:r>
            <a:r>
              <a:rPr lang="en-US" sz="1600" dirty="0" smtClean="0"/>
              <a:t> </a:t>
            </a:r>
            <a:r>
              <a:rPr lang="en-US" sz="1600" dirty="0" err="1"/>
              <a:t>doktor</a:t>
            </a:r>
            <a:r>
              <a:rPr lang="en-US" sz="1600" dirty="0"/>
              <a:t> (S-3),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bimbingan</a:t>
            </a:r>
            <a:r>
              <a:rPr lang="en-US" sz="1600" dirty="0"/>
              <a:t> </a:t>
            </a:r>
            <a:r>
              <a:rPr lang="en-US" sz="1600" dirty="0" err="1"/>
              <a:t>mahasiswa</a:t>
            </a:r>
            <a:r>
              <a:rPr lang="en-US" sz="1600" dirty="0"/>
              <a:t> program </a:t>
            </a:r>
            <a:r>
              <a:rPr lang="en-US" sz="1600" dirty="0" err="1"/>
              <a:t>doktor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/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, </a:t>
            </a:r>
            <a:r>
              <a:rPr lang="en-US" sz="1600" dirty="0" err="1"/>
              <a:t>baik</a:t>
            </a:r>
            <a:r>
              <a:rPr lang="en-US" sz="1600" dirty="0"/>
              <a:t> program </a:t>
            </a:r>
            <a:r>
              <a:rPr lang="en-US" sz="1600" i="1" dirty="0"/>
              <a:t>doctor</a:t>
            </a:r>
            <a:r>
              <a:rPr lang="en-US" sz="1600" dirty="0"/>
              <a:t> </a:t>
            </a:r>
            <a:r>
              <a:rPr lang="en-US" sz="1600" i="1" dirty="0"/>
              <a:t>by course</a:t>
            </a:r>
            <a:r>
              <a:rPr lang="en-US" sz="1600" dirty="0"/>
              <a:t>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i="1" dirty="0"/>
              <a:t>doctor by research</a:t>
            </a:r>
            <a:r>
              <a:rPr lang="en-US" sz="16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memiliki</a:t>
            </a:r>
            <a:r>
              <a:rPr lang="en-US" sz="1600" dirty="0" smtClean="0"/>
              <a:t> minimal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artikel</a:t>
            </a:r>
            <a:r>
              <a:rPr lang="en-US" sz="1600" dirty="0" smtClean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penulis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(</a:t>
            </a:r>
            <a:r>
              <a:rPr lang="en-US" sz="1600" i="1" dirty="0"/>
              <a:t>first author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i="1" dirty="0"/>
              <a:t>corresponding author</a:t>
            </a:r>
            <a:r>
              <a:rPr lang="en-US" sz="1600" dirty="0"/>
              <a:t>) di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smtClean="0"/>
              <a:t>:co-promotor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orang </a:t>
            </a:r>
            <a:r>
              <a:rPr lang="en-US" sz="1600" dirty="0" err="1"/>
              <a:t>mahasiswa</a:t>
            </a:r>
            <a:r>
              <a:rPr lang="en-US" sz="1600" dirty="0"/>
              <a:t> </a:t>
            </a:r>
            <a:r>
              <a:rPr lang="en-US" sz="1600" dirty="0" err="1"/>
              <a:t>doktor</a:t>
            </a:r>
            <a:r>
              <a:rPr lang="en-US" sz="1600" dirty="0"/>
              <a:t> </a:t>
            </a:r>
            <a:r>
              <a:rPr lang="en-US" sz="1600" dirty="0" err="1"/>
              <a:t>bimbingannya</a:t>
            </a:r>
            <a:endParaRPr lang="en-US" sz="16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1-2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754912"/>
          <a:ext cx="3916372" cy="10306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959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68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(</a:t>
                      </a:r>
                      <a:r>
                        <a:rPr lang="en-US" sz="1600" dirty="0" err="1" smtClean="0">
                          <a:sym typeface="Symbol" panose="05050102010706020507" pitchFamily="18" charset="2"/>
                        </a:rPr>
                        <a:t>maksimum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 Rp60 </a:t>
                      </a:r>
                      <a:r>
                        <a:rPr lang="en-US" sz="1600" dirty="0" err="1" smtClean="0">
                          <a:sym typeface="Symbol" panose="05050102010706020507" pitchFamily="18" charset="2"/>
                        </a:rPr>
                        <a:t>juta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2113714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4595391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35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3" y="120697"/>
            <a:ext cx="11388580" cy="775036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PENELITIAN </a:t>
            </a:r>
            <a:r>
              <a:rPr lang="en-US" sz="2800" b="1" dirty="0" smtClean="0"/>
              <a:t>PASCASARJANA-PENDIDIKAN </a:t>
            </a:r>
            <a:r>
              <a:rPr lang="en-US" sz="2800" b="1" dirty="0"/>
              <a:t>MAGISTER MENUJU DOKTOR UNTUK SARJANA UNGGUL</a:t>
            </a:r>
            <a:r>
              <a:rPr lang="en-US" sz="2800" b="1" dirty="0" smtClean="0"/>
              <a:t>  (PPS-PMDSU)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203187" y="1974092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5" y="2025890"/>
          <a:ext cx="4921011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21" y="1942518"/>
            <a:ext cx="704085" cy="94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meningkatkan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produktivitas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penelitian</a:t>
            </a:r>
            <a:r>
              <a:rPr lang="en-US" sz="2400" dirty="0" smtClean="0">
                <a:solidFill>
                  <a:schemeClr val="bg1"/>
                </a:solidFill>
              </a:rPr>
              <a:t> Program </a:t>
            </a:r>
            <a:r>
              <a:rPr lang="en-US" sz="2400" dirty="0" err="1" smtClean="0">
                <a:solidFill>
                  <a:schemeClr val="bg1"/>
                </a:solidFill>
              </a:rPr>
              <a:t>Pascasarjana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8753" y="2155337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338" y="2810599"/>
            <a:ext cx="27904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promotor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mahasiswa</a:t>
            </a:r>
            <a:r>
              <a:rPr lang="en-US" sz="1600" dirty="0"/>
              <a:t> </a:t>
            </a:r>
            <a:r>
              <a:rPr lang="en-US" sz="1600" dirty="0" smtClean="0"/>
              <a:t>PMDSU;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h-index ≥ 2 yang </a:t>
            </a:r>
            <a:r>
              <a:rPr lang="en-US" sz="1600" dirty="0" err="1"/>
              <a:t>didapatkan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pengindeks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r>
              <a:rPr lang="en-US" sz="1600" dirty="0"/>
              <a:t> </a:t>
            </a:r>
            <a:r>
              <a:rPr lang="en-US" sz="1600" dirty="0" err="1" smtClean="0"/>
              <a:t>bereputasi</a:t>
            </a:r>
            <a:r>
              <a:rPr lang="en-US" sz="1600" dirty="0" smtClean="0"/>
              <a:t>; </a:t>
            </a:r>
            <a:r>
              <a:rPr lang="en-US" sz="1600" dirty="0" err="1"/>
              <a:t>dan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ko</a:t>
            </a:r>
            <a:r>
              <a:rPr lang="id-ID" sz="1600" dirty="0"/>
              <a:t>-</a:t>
            </a:r>
            <a:r>
              <a:rPr lang="en-US" sz="1600" dirty="0"/>
              <a:t>promotor,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pembagian</a:t>
            </a:r>
            <a:r>
              <a:rPr lang="en-US" sz="1600" dirty="0"/>
              <a:t> </a:t>
            </a:r>
            <a:r>
              <a:rPr lang="en-US" sz="1600" dirty="0" err="1"/>
              <a:t>tugas</a:t>
            </a:r>
            <a:r>
              <a:rPr lang="en-US" sz="1600" dirty="0"/>
              <a:t> yang </a:t>
            </a:r>
            <a:r>
              <a:rPr lang="en-US" sz="1600" dirty="0" err="1"/>
              <a:t>jelas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yang </a:t>
            </a:r>
            <a:r>
              <a:rPr lang="en-US" sz="1600" dirty="0" err="1"/>
              <a:t>terlibat</a:t>
            </a:r>
            <a:r>
              <a:rPr lang="en-US" sz="1600" dirty="0"/>
              <a:t> </a:t>
            </a:r>
            <a:r>
              <a:rPr lang="id-ID" sz="1600" dirty="0"/>
              <a:t>serta </a:t>
            </a:r>
            <a:r>
              <a:rPr lang="en-US" sz="1600" dirty="0" err="1"/>
              <a:t>disetujui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yang </a:t>
            </a:r>
            <a:r>
              <a:rPr lang="en-US" sz="1600" dirty="0" err="1"/>
              <a:t>bersangkutan</a:t>
            </a:r>
            <a:endParaRPr lang="en-US" sz="16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3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754912"/>
          <a:ext cx="3916372" cy="10306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959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68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(</a:t>
                      </a:r>
                      <a:r>
                        <a:rPr lang="en-US" sz="1600" dirty="0" err="1" smtClean="0">
                          <a:sym typeface="Symbol" panose="05050102010706020507" pitchFamily="18" charset="2"/>
                        </a:rPr>
                        <a:t>maksimum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 Rp60 </a:t>
                      </a:r>
                      <a:r>
                        <a:rPr lang="en-US" sz="1600" dirty="0" err="1" smtClean="0">
                          <a:sym typeface="Symbol" panose="05050102010706020507" pitchFamily="18" charset="2"/>
                        </a:rPr>
                        <a:t>juta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2113714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4595391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979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3" y="120697"/>
            <a:ext cx="11388580" cy="775036"/>
          </a:xfrm>
        </p:spPr>
        <p:txBody>
          <a:bodyPr>
            <a:normAutofit/>
          </a:bodyPr>
          <a:lstStyle/>
          <a:p>
            <a:r>
              <a:rPr lang="en-US" sz="2800" b="1" dirty="0"/>
              <a:t>PENELITIAN </a:t>
            </a:r>
            <a:r>
              <a:rPr lang="en-US" sz="2800" b="1" dirty="0" smtClean="0"/>
              <a:t>PASCASARJANA-PENELITIAN PASCA </a:t>
            </a:r>
            <a:r>
              <a:rPr lang="en-US" sz="2800" b="1" dirty="0"/>
              <a:t>DOKTOR </a:t>
            </a:r>
            <a:r>
              <a:rPr lang="en-US" sz="2800" b="1" dirty="0" smtClean="0"/>
              <a:t>(PPS-PPD)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203187" y="1974092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5" y="2025890"/>
          <a:ext cx="4947753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950" y="1912899"/>
            <a:ext cx="704085" cy="94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meningkatkan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produktivitas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penelitian</a:t>
            </a:r>
            <a:r>
              <a:rPr lang="en-US" sz="2400" dirty="0" smtClean="0">
                <a:solidFill>
                  <a:schemeClr val="bg1"/>
                </a:solidFill>
              </a:rPr>
              <a:t> Program </a:t>
            </a:r>
            <a:r>
              <a:rPr lang="en-US" sz="2400" dirty="0" err="1" smtClean="0">
                <a:solidFill>
                  <a:schemeClr val="bg1"/>
                </a:solidFill>
              </a:rPr>
              <a:t>Pascasarjana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8753" y="2155337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ID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0739" y="2579906"/>
            <a:ext cx="27904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</a:t>
            </a:r>
            <a:r>
              <a:rPr lang="en-US" sz="1600" dirty="0" err="1" smtClean="0"/>
              <a:t>etua</a:t>
            </a:r>
            <a:r>
              <a:rPr lang="en-US" sz="1600" dirty="0" smtClean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 smtClean="0"/>
              <a:t>berpendidikan</a:t>
            </a:r>
            <a:r>
              <a:rPr lang="en-US" sz="1600" dirty="0" smtClean="0"/>
              <a:t> S3 minimal </a:t>
            </a:r>
            <a:r>
              <a:rPr lang="en-US" sz="1600" dirty="0" err="1"/>
              <a:t>Lektor</a:t>
            </a:r>
            <a:r>
              <a:rPr lang="en-US" sz="1600" dirty="0"/>
              <a:t> </a:t>
            </a:r>
            <a:r>
              <a:rPr lang="en-US" sz="1600" dirty="0" err="1"/>
              <a:t>Kepala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h-index ≥ 3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sain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h-index ≥ 2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</a:t>
            </a:r>
            <a:r>
              <a:rPr lang="en-US" sz="1600" dirty="0" err="1" smtClean="0"/>
              <a:t>eneliti</a:t>
            </a:r>
            <a:r>
              <a:rPr lang="en-US" sz="1600" dirty="0" smtClean="0"/>
              <a:t> </a:t>
            </a:r>
            <a:r>
              <a:rPr lang="en-US" sz="1600" dirty="0" err="1"/>
              <a:t>pasca</a:t>
            </a:r>
            <a:r>
              <a:rPr lang="en-US" sz="1600" dirty="0"/>
              <a:t> </a:t>
            </a:r>
            <a:r>
              <a:rPr lang="en-US" sz="1600" dirty="0" err="1"/>
              <a:t>doktor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publikasi</a:t>
            </a:r>
            <a:r>
              <a:rPr lang="en-US" sz="1600" dirty="0"/>
              <a:t> di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lulus paling lama 3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pengusulan</a:t>
            </a:r>
            <a:r>
              <a:rPr lang="en-US" sz="16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</a:t>
            </a:r>
            <a:r>
              <a:rPr lang="en-US" sz="1600" dirty="0" err="1" smtClean="0"/>
              <a:t>eneliti</a:t>
            </a:r>
            <a:r>
              <a:rPr lang="en-US" sz="1600" dirty="0" smtClean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boleh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institusi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</a:t>
            </a:r>
            <a:r>
              <a:rPr lang="en-US" sz="1600" dirty="0" err="1"/>
              <a:t>pasca</a:t>
            </a:r>
            <a:r>
              <a:rPr lang="en-US" sz="1600" dirty="0"/>
              <a:t> </a:t>
            </a:r>
            <a:r>
              <a:rPr lang="en-US" sz="1600" dirty="0" err="1"/>
              <a:t>doktor</a:t>
            </a:r>
            <a:r>
              <a:rPr lang="en-US" sz="1600" dirty="0"/>
              <a:t>; </a:t>
            </a:r>
            <a:r>
              <a:rPr lang="en-US" sz="1600" dirty="0" err="1" smtClean="0"/>
              <a:t>dan</a:t>
            </a:r>
            <a:endParaRPr lang="en-US" sz="16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2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754912"/>
          <a:ext cx="3916372" cy="10306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959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68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2113714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92142" y="4595391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98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65125"/>
            <a:ext cx="10410825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KATEGORI PENELITIAN DESENTRALISASI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" y="2114549"/>
            <a:ext cx="11144250" cy="40624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SKEMA PENELITIAN DASAR UNGGULAN PERGURUAN TINGGI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     (PDUPT)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SKEMA PENELITIAN TERAPAN UNGGULAN PERGURUAN TINGGI (PDUPT)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SKEMA PENELITIAN PENGEMBANGAN UNGGULAN PERGURUAN TINGGI (PDUPT)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3" y="120697"/>
            <a:ext cx="11388580" cy="77503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PENELITIAN </a:t>
            </a:r>
            <a:r>
              <a:rPr lang="en-US" sz="3600" b="1" dirty="0" smtClean="0"/>
              <a:t>DASAR UNGGULAN PERGURUAN TINGGI </a:t>
            </a:r>
            <a:r>
              <a:rPr lang="en-US" sz="3600" b="1" dirty="0"/>
              <a:t>(</a:t>
            </a:r>
            <a:r>
              <a:rPr lang="en-US" sz="3600" b="1" dirty="0" smtClean="0"/>
              <a:t>PDUPT)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198367" y="1988601"/>
            <a:ext cx="3563471" cy="3563471"/>
          </a:xfrm>
          <a:prstGeom prst="ellipse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17" y="1944810"/>
            <a:ext cx="1149525" cy="15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menghasilkan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prinsip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teknologi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formulasi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konsep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aplikasi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teknologi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hingga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pembuktian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konsep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1812" y="2293136"/>
            <a:ext cx="1496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338" y="3696438"/>
            <a:ext cx="27904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smtClean="0"/>
              <a:t>S3 minimal </a:t>
            </a:r>
            <a:r>
              <a:rPr lang="en-US" sz="1600" dirty="0" err="1"/>
              <a:t>asisten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S2 </a:t>
            </a:r>
            <a:r>
              <a:rPr lang="en-US" sz="1600" b="1" dirty="0" smtClean="0">
                <a:solidFill>
                  <a:srgbClr val="C00000"/>
                </a:solidFill>
              </a:rPr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lektor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dua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artikel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</a:t>
            </a:r>
            <a:r>
              <a:rPr lang="en-US" sz="1600" dirty="0" err="1"/>
              <a:t>terakreditasi</a:t>
            </a:r>
            <a:r>
              <a:rPr lang="en-US" sz="1600" dirty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penulis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correspondence author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1-2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ym typeface="Symbol" panose="05050102010706020507" pitchFamily="18" charset="2"/>
                        </a:rPr>
                        <a:t>2-3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1084516"/>
          <a:ext cx="3916372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Dasar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2013165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DESENTRALISASI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798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198367" y="1988601"/>
            <a:ext cx="3563471" cy="3563471"/>
          </a:xfrm>
          <a:prstGeom prst="ellipse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69" y="1950336"/>
            <a:ext cx="1149525" cy="15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berorientasi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ipteks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tervalidasi</a:t>
            </a:r>
            <a:r>
              <a:rPr lang="en-US" sz="2400" dirty="0">
                <a:solidFill>
                  <a:schemeClr val="bg1"/>
                </a:solidFill>
              </a:rPr>
              <a:t> di </a:t>
            </a:r>
            <a:r>
              <a:rPr lang="en-US" sz="2400" dirty="0" err="1">
                <a:solidFill>
                  <a:schemeClr val="bg1"/>
                </a:solidFill>
              </a:rPr>
              <a:t>lingkungan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laboratorium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lapangan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lingkungan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relevan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3346" y="2332467"/>
            <a:ext cx="1293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PTUPT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9190" y="3613064"/>
            <a:ext cx="27904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smtClean="0"/>
              <a:t>S3 minimal </a:t>
            </a:r>
            <a:r>
              <a:rPr lang="en-US" sz="1600" dirty="0" err="1"/>
              <a:t>asisten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S2 </a:t>
            </a:r>
            <a:r>
              <a:rPr lang="en-US" sz="1600" b="1" dirty="0" smtClean="0">
                <a:solidFill>
                  <a:srgbClr val="C00000"/>
                </a:solidFill>
              </a:rPr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lektor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dua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artikel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</a:t>
            </a:r>
            <a:r>
              <a:rPr lang="en-US" sz="1600" dirty="0" err="1"/>
              <a:t>terakreditasi</a:t>
            </a:r>
            <a:r>
              <a:rPr lang="en-US" sz="1600" dirty="0"/>
              <a:t> (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penulis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correspondence </a:t>
            </a:r>
            <a:r>
              <a:rPr lang="en-US" sz="1600" dirty="0" smtClean="0"/>
              <a:t>author) </a:t>
            </a:r>
            <a:r>
              <a:rPr lang="en-US" sz="1600" dirty="0" err="1" smtClean="0"/>
              <a:t>atau</a:t>
            </a:r>
            <a:r>
              <a:rPr lang="en-US" sz="1600" dirty="0" smtClean="0"/>
              <a:t> KI min </a:t>
            </a:r>
            <a:r>
              <a:rPr lang="en-US" sz="1600" dirty="0" err="1" smtClean="0"/>
              <a:t>terdaftar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1-2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ym typeface="Symbol" panose="05050102010706020507" pitchFamily="18" charset="2"/>
                        </a:rPr>
                        <a:t>2-3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1084516"/>
          <a:ext cx="3916372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Terapan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2138836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4572552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707923" y="120697"/>
            <a:ext cx="11388580" cy="775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PENELITIAN TERAPAN UNGGULAN PERGURUAN TINGGI (PTUPT)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DESENTRALISASI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979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127345" y="2073556"/>
            <a:ext cx="3563471" cy="3563471"/>
          </a:xfrm>
          <a:prstGeom prst="ellipse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3414"/>
              </p:ext>
            </p:extLst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39" y="2109923"/>
            <a:ext cx="1057662" cy="14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14295" y="3213226"/>
            <a:ext cx="31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</a:rPr>
              <a:t>diarahkan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mengembangkan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komersial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809" y="2482606"/>
            <a:ext cx="3001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PPUPT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02573" y="3013612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6160" y="3884562"/>
            <a:ext cx="27904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smtClean="0"/>
              <a:t>S3 minimal </a:t>
            </a:r>
            <a:r>
              <a:rPr lang="en-US" sz="1600" dirty="0" err="1"/>
              <a:t>asisten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S2 </a:t>
            </a:r>
            <a:r>
              <a:rPr lang="en-US" sz="1600" b="1" dirty="0" smtClean="0">
                <a:solidFill>
                  <a:srgbClr val="C00000"/>
                </a:solidFill>
              </a:rPr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lektor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b="1" dirty="0" smtClean="0">
                <a:solidFill>
                  <a:srgbClr val="C00000"/>
                </a:solidFill>
              </a:rPr>
              <a:t>lima </a:t>
            </a:r>
            <a:r>
              <a:rPr lang="en-US" sz="1600" b="1" dirty="0" err="1">
                <a:solidFill>
                  <a:srgbClr val="C00000"/>
                </a:solidFill>
              </a:rPr>
              <a:t>artikel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 smtClean="0"/>
              <a:t>bereputasi</a:t>
            </a:r>
            <a:r>
              <a:rPr lang="en-US" sz="1600" dirty="0"/>
              <a:t> (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penulis</a:t>
            </a:r>
            <a:r>
              <a:rPr lang="en-US" sz="1600" dirty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/correspondence author) </a:t>
            </a:r>
            <a:r>
              <a:rPr lang="en-US" sz="1600" dirty="0" err="1" smtClean="0"/>
              <a:t>dan</a:t>
            </a:r>
            <a:r>
              <a:rPr lang="en-US" sz="1600" dirty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/>
              <a:t>minimal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satu</a:t>
            </a:r>
            <a:r>
              <a:rPr lang="en-US" sz="1600" dirty="0"/>
              <a:t> KI </a:t>
            </a:r>
            <a:r>
              <a:rPr lang="en-US" sz="1600" dirty="0" smtClean="0"/>
              <a:t>granted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mitra</a:t>
            </a:r>
            <a:r>
              <a:rPr lang="en-US" sz="1600" dirty="0"/>
              <a:t> investor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</a:t>
            </a:r>
            <a:r>
              <a:rPr lang="en-US" sz="1600" dirty="0" smtClean="0"/>
              <a:t>1-2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3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1084516"/>
          <a:ext cx="4011869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Pengembangan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2013165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998823" y="20113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553998" y="120697"/>
            <a:ext cx="11542505" cy="775036"/>
          </a:xfrm>
        </p:spPr>
        <p:txBody>
          <a:bodyPr>
            <a:normAutofit/>
          </a:bodyPr>
          <a:lstStyle/>
          <a:p>
            <a:r>
              <a:rPr lang="en-US" sz="2800" b="1" dirty="0"/>
              <a:t>PENELITIAN </a:t>
            </a:r>
            <a:r>
              <a:rPr lang="en-US" sz="2800" b="1" dirty="0" smtClean="0"/>
              <a:t>PENGEMBANGAN UNGGULAN PERGURUAN TINGGI </a:t>
            </a:r>
            <a:r>
              <a:rPr lang="en-US" sz="2800" b="1" dirty="0"/>
              <a:t>(</a:t>
            </a:r>
            <a:r>
              <a:rPr lang="en-US" sz="2800" b="1" dirty="0" smtClean="0"/>
              <a:t>PPUPT)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DESENTRALISASI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880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3060" y="762000"/>
            <a:ext cx="8637337" cy="3548130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lowchart: Manual Input 46"/>
          <p:cNvSpPr/>
          <p:nvPr/>
        </p:nvSpPr>
        <p:spPr>
          <a:xfrm rot="10800000">
            <a:off x="8794595" y="2514599"/>
            <a:ext cx="1731161" cy="3851057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lowchart: Manual Input 46"/>
          <p:cNvSpPr/>
          <p:nvPr/>
        </p:nvSpPr>
        <p:spPr>
          <a:xfrm>
            <a:off x="2363062" y="2514603"/>
            <a:ext cx="3763400" cy="3851057"/>
          </a:xfrm>
          <a:custGeom>
            <a:avLst/>
            <a:gdLst>
              <a:gd name="connsiteX0" fmla="*/ 0 w 3700596"/>
              <a:gd name="connsiteY0" fmla="*/ 0 h 3851057"/>
              <a:gd name="connsiteX1" fmla="*/ 3083818 w 3700596"/>
              <a:gd name="connsiteY1" fmla="*/ 0 h 3851057"/>
              <a:gd name="connsiteX2" fmla="*/ 3700596 w 3700596"/>
              <a:gd name="connsiteY2" fmla="*/ 616778 h 3851057"/>
              <a:gd name="connsiteX3" fmla="*/ 3700596 w 3700596"/>
              <a:gd name="connsiteY3" fmla="*/ 3851057 h 3851057"/>
              <a:gd name="connsiteX4" fmla="*/ 0 w 3700596"/>
              <a:gd name="connsiteY4" fmla="*/ 3851057 h 3851057"/>
              <a:gd name="connsiteX5" fmla="*/ 0 w 3700596"/>
              <a:gd name="connsiteY5" fmla="*/ 0 h 3851057"/>
              <a:gd name="connsiteX0-1" fmla="*/ 0 w 3700596"/>
              <a:gd name="connsiteY0-2" fmla="*/ 13447 h 3864504"/>
              <a:gd name="connsiteX1-3" fmla="*/ 2303889 w 3700596"/>
              <a:gd name="connsiteY1-4" fmla="*/ 0 h 3864504"/>
              <a:gd name="connsiteX2-5" fmla="*/ 3700596 w 3700596"/>
              <a:gd name="connsiteY2-6" fmla="*/ 630225 h 3864504"/>
              <a:gd name="connsiteX3-7" fmla="*/ 3700596 w 3700596"/>
              <a:gd name="connsiteY3-8" fmla="*/ 3864504 h 3864504"/>
              <a:gd name="connsiteX4-9" fmla="*/ 0 w 3700596"/>
              <a:gd name="connsiteY4-10" fmla="*/ 3864504 h 3864504"/>
              <a:gd name="connsiteX5-11" fmla="*/ 0 w 3700596"/>
              <a:gd name="connsiteY5-12" fmla="*/ 13447 h 3864504"/>
              <a:gd name="connsiteX0-13" fmla="*/ 0 w 3700596"/>
              <a:gd name="connsiteY0-14" fmla="*/ 13447 h 3864504"/>
              <a:gd name="connsiteX1-15" fmla="*/ 2303889 w 3700596"/>
              <a:gd name="connsiteY1-16" fmla="*/ 0 h 3864504"/>
              <a:gd name="connsiteX2-17" fmla="*/ 3700596 w 3700596"/>
              <a:gd name="connsiteY2-18" fmla="*/ 2405237 h 3864504"/>
              <a:gd name="connsiteX3-19" fmla="*/ 3700596 w 3700596"/>
              <a:gd name="connsiteY3-20" fmla="*/ 3864504 h 3864504"/>
              <a:gd name="connsiteX4-21" fmla="*/ 0 w 3700596"/>
              <a:gd name="connsiteY4-22" fmla="*/ 3864504 h 3864504"/>
              <a:gd name="connsiteX5-23" fmla="*/ 0 w 3700596"/>
              <a:gd name="connsiteY5-24" fmla="*/ 13447 h 3864504"/>
              <a:gd name="connsiteX0-25" fmla="*/ 0 w 3700596"/>
              <a:gd name="connsiteY0-26" fmla="*/ 13447 h 3864504"/>
              <a:gd name="connsiteX1-27" fmla="*/ 1940818 w 3700596"/>
              <a:gd name="connsiteY1-28" fmla="*/ 0 h 3864504"/>
              <a:gd name="connsiteX2-29" fmla="*/ 3700596 w 3700596"/>
              <a:gd name="connsiteY2-30" fmla="*/ 2405237 h 3864504"/>
              <a:gd name="connsiteX3-31" fmla="*/ 3700596 w 3700596"/>
              <a:gd name="connsiteY3-32" fmla="*/ 3864504 h 3864504"/>
              <a:gd name="connsiteX4-33" fmla="*/ 0 w 3700596"/>
              <a:gd name="connsiteY4-34" fmla="*/ 3864504 h 3864504"/>
              <a:gd name="connsiteX5-35" fmla="*/ 0 w 3700596"/>
              <a:gd name="connsiteY5-36" fmla="*/ 13447 h 3864504"/>
              <a:gd name="connsiteX0-37" fmla="*/ 0 w 3700596"/>
              <a:gd name="connsiteY0-38" fmla="*/ 13447 h 3864504"/>
              <a:gd name="connsiteX1-39" fmla="*/ 1940818 w 3700596"/>
              <a:gd name="connsiteY1-40" fmla="*/ 0 h 3864504"/>
              <a:gd name="connsiteX2-41" fmla="*/ 3418208 w 3700596"/>
              <a:gd name="connsiteY2-42" fmla="*/ 2499366 h 3864504"/>
              <a:gd name="connsiteX3-43" fmla="*/ 3700596 w 3700596"/>
              <a:gd name="connsiteY3-44" fmla="*/ 3864504 h 3864504"/>
              <a:gd name="connsiteX4-45" fmla="*/ 0 w 3700596"/>
              <a:gd name="connsiteY4-46" fmla="*/ 3864504 h 3864504"/>
              <a:gd name="connsiteX5-47" fmla="*/ 0 w 3700596"/>
              <a:gd name="connsiteY5-48" fmla="*/ 13447 h 3864504"/>
              <a:gd name="connsiteX0-49" fmla="*/ 0 w 3431655"/>
              <a:gd name="connsiteY0-50" fmla="*/ 13447 h 3864504"/>
              <a:gd name="connsiteX1-51" fmla="*/ 1940818 w 3431655"/>
              <a:gd name="connsiteY1-52" fmla="*/ 0 h 3864504"/>
              <a:gd name="connsiteX2-53" fmla="*/ 3418208 w 3431655"/>
              <a:gd name="connsiteY2-54" fmla="*/ 2499366 h 3864504"/>
              <a:gd name="connsiteX3-55" fmla="*/ 3431655 w 3431655"/>
              <a:gd name="connsiteY3-56" fmla="*/ 3864504 h 3864504"/>
              <a:gd name="connsiteX4-57" fmla="*/ 0 w 3431655"/>
              <a:gd name="connsiteY4-58" fmla="*/ 3864504 h 3864504"/>
              <a:gd name="connsiteX5-59" fmla="*/ 0 w 3431655"/>
              <a:gd name="connsiteY5-60" fmla="*/ 13447 h 3864504"/>
              <a:gd name="connsiteX0-61" fmla="*/ 0 w 3714043"/>
              <a:gd name="connsiteY0-62" fmla="*/ 13447 h 3864504"/>
              <a:gd name="connsiteX1-63" fmla="*/ 1940818 w 3714043"/>
              <a:gd name="connsiteY1-64" fmla="*/ 0 h 3864504"/>
              <a:gd name="connsiteX2-65" fmla="*/ 3714043 w 3714043"/>
              <a:gd name="connsiteY2-66" fmla="*/ 2539707 h 3864504"/>
              <a:gd name="connsiteX3-67" fmla="*/ 3431655 w 3714043"/>
              <a:gd name="connsiteY3-68" fmla="*/ 3864504 h 3864504"/>
              <a:gd name="connsiteX4-69" fmla="*/ 0 w 3714043"/>
              <a:gd name="connsiteY4-70" fmla="*/ 3864504 h 3864504"/>
              <a:gd name="connsiteX5-71" fmla="*/ 0 w 3714043"/>
              <a:gd name="connsiteY5-72" fmla="*/ 13447 h 3864504"/>
              <a:gd name="connsiteX0-73" fmla="*/ 0 w 3740937"/>
              <a:gd name="connsiteY0-74" fmla="*/ 13447 h 3877951"/>
              <a:gd name="connsiteX1-75" fmla="*/ 1940818 w 3740937"/>
              <a:gd name="connsiteY1-76" fmla="*/ 0 h 3877951"/>
              <a:gd name="connsiteX2-77" fmla="*/ 3714043 w 3740937"/>
              <a:gd name="connsiteY2-78" fmla="*/ 2539707 h 3877951"/>
              <a:gd name="connsiteX3-79" fmla="*/ 3740937 w 3740937"/>
              <a:gd name="connsiteY3-80" fmla="*/ 3877951 h 3877951"/>
              <a:gd name="connsiteX4-81" fmla="*/ 0 w 3740937"/>
              <a:gd name="connsiteY4-82" fmla="*/ 3864504 h 3877951"/>
              <a:gd name="connsiteX5-83" fmla="*/ 0 w 3740937"/>
              <a:gd name="connsiteY5-84" fmla="*/ 13447 h 3877951"/>
              <a:gd name="connsiteX0-85" fmla="*/ 0 w 3740937"/>
              <a:gd name="connsiteY0-86" fmla="*/ 0 h 3864504"/>
              <a:gd name="connsiteX1-87" fmla="*/ 1913924 w 3740937"/>
              <a:gd name="connsiteY1-88" fmla="*/ 0 h 3864504"/>
              <a:gd name="connsiteX2-89" fmla="*/ 3714043 w 3740937"/>
              <a:gd name="connsiteY2-90" fmla="*/ 2526260 h 3864504"/>
              <a:gd name="connsiteX3-91" fmla="*/ 3740937 w 3740937"/>
              <a:gd name="connsiteY3-92" fmla="*/ 3864504 h 3864504"/>
              <a:gd name="connsiteX4-93" fmla="*/ 0 w 3740937"/>
              <a:gd name="connsiteY4-94" fmla="*/ 3851057 h 3864504"/>
              <a:gd name="connsiteX5-95" fmla="*/ 0 w 3740937"/>
              <a:gd name="connsiteY5-96" fmla="*/ 0 h 3864504"/>
              <a:gd name="connsiteX0-97" fmla="*/ 0 w 3848513"/>
              <a:gd name="connsiteY0-98" fmla="*/ 0 h 3864504"/>
              <a:gd name="connsiteX1-99" fmla="*/ 1913924 w 3848513"/>
              <a:gd name="connsiteY1-100" fmla="*/ 0 h 3864504"/>
              <a:gd name="connsiteX2-101" fmla="*/ 3848513 w 3848513"/>
              <a:gd name="connsiteY2-102" fmla="*/ 2405236 h 3864504"/>
              <a:gd name="connsiteX3-103" fmla="*/ 3740937 w 3848513"/>
              <a:gd name="connsiteY3-104" fmla="*/ 3864504 h 3864504"/>
              <a:gd name="connsiteX4-105" fmla="*/ 0 w 3848513"/>
              <a:gd name="connsiteY4-106" fmla="*/ 3851057 h 3864504"/>
              <a:gd name="connsiteX5-107" fmla="*/ 0 w 3848513"/>
              <a:gd name="connsiteY5-108" fmla="*/ 0 h 3864504"/>
              <a:gd name="connsiteX0-109" fmla="*/ 0 w 3861961"/>
              <a:gd name="connsiteY0-110" fmla="*/ 0 h 3851057"/>
              <a:gd name="connsiteX1-111" fmla="*/ 1913924 w 3861961"/>
              <a:gd name="connsiteY1-112" fmla="*/ 0 h 3851057"/>
              <a:gd name="connsiteX2-113" fmla="*/ 3848513 w 3861961"/>
              <a:gd name="connsiteY2-114" fmla="*/ 2405236 h 3851057"/>
              <a:gd name="connsiteX3-115" fmla="*/ 3861961 w 3861961"/>
              <a:gd name="connsiteY3-116" fmla="*/ 3851057 h 3851057"/>
              <a:gd name="connsiteX4-117" fmla="*/ 0 w 3861961"/>
              <a:gd name="connsiteY4-118" fmla="*/ 3851057 h 3851057"/>
              <a:gd name="connsiteX5-119" fmla="*/ 0 w 3861961"/>
              <a:gd name="connsiteY5-120" fmla="*/ 0 h 38510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861961" h="3851057">
                <a:moveTo>
                  <a:pt x="0" y="0"/>
                </a:moveTo>
                <a:lnTo>
                  <a:pt x="1913924" y="0"/>
                </a:lnTo>
                <a:lnTo>
                  <a:pt x="3848513" y="2405236"/>
                </a:lnTo>
                <a:lnTo>
                  <a:pt x="3861961" y="3851057"/>
                </a:lnTo>
                <a:lnTo>
                  <a:pt x="0" y="3851057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Flowchart: Manual Input 46"/>
          <p:cNvSpPr/>
          <p:nvPr/>
        </p:nvSpPr>
        <p:spPr>
          <a:xfrm rot="10800000">
            <a:off x="4233985" y="2506805"/>
            <a:ext cx="4534236" cy="3853652"/>
          </a:xfrm>
          <a:custGeom>
            <a:avLst/>
            <a:gdLst>
              <a:gd name="connsiteX0" fmla="*/ 0 w 3861961"/>
              <a:gd name="connsiteY0" fmla="*/ 0 h 3851057"/>
              <a:gd name="connsiteX1" fmla="*/ 3220105 w 3861961"/>
              <a:gd name="connsiteY1" fmla="*/ 0 h 3851057"/>
              <a:gd name="connsiteX2" fmla="*/ 3861961 w 3861961"/>
              <a:gd name="connsiteY2" fmla="*/ 641856 h 3851057"/>
              <a:gd name="connsiteX3" fmla="*/ 3861961 w 3861961"/>
              <a:gd name="connsiteY3" fmla="*/ 3851057 h 3851057"/>
              <a:gd name="connsiteX4" fmla="*/ 0 w 3861961"/>
              <a:gd name="connsiteY4" fmla="*/ 3851057 h 3851057"/>
              <a:gd name="connsiteX5" fmla="*/ 0 w 3861961"/>
              <a:gd name="connsiteY5" fmla="*/ 0 h 3851057"/>
              <a:gd name="connsiteX0-1" fmla="*/ 0 w 3861961"/>
              <a:gd name="connsiteY0-2" fmla="*/ 0 h 3851057"/>
              <a:gd name="connsiteX1-3" fmla="*/ 3220105 w 3861961"/>
              <a:gd name="connsiteY1-4" fmla="*/ 0 h 3851057"/>
              <a:gd name="connsiteX2-5" fmla="*/ 2880326 w 3861961"/>
              <a:gd name="connsiteY2-6" fmla="*/ 1367997 h 3851057"/>
              <a:gd name="connsiteX3-7" fmla="*/ 3861961 w 3861961"/>
              <a:gd name="connsiteY3-8" fmla="*/ 3851057 h 3851057"/>
              <a:gd name="connsiteX4-9" fmla="*/ 0 w 3861961"/>
              <a:gd name="connsiteY4-10" fmla="*/ 3851057 h 3851057"/>
              <a:gd name="connsiteX5-11" fmla="*/ 0 w 3861961"/>
              <a:gd name="connsiteY5-12" fmla="*/ 0 h 3851057"/>
              <a:gd name="connsiteX0-13" fmla="*/ 0 w 3861961"/>
              <a:gd name="connsiteY0-14" fmla="*/ 0 h 3851057"/>
              <a:gd name="connsiteX1-15" fmla="*/ 2883929 w 3861961"/>
              <a:gd name="connsiteY1-16" fmla="*/ 0 h 3851057"/>
              <a:gd name="connsiteX2-17" fmla="*/ 2880326 w 3861961"/>
              <a:gd name="connsiteY2-18" fmla="*/ 1367997 h 3851057"/>
              <a:gd name="connsiteX3-19" fmla="*/ 3861961 w 3861961"/>
              <a:gd name="connsiteY3-20" fmla="*/ 3851057 h 3851057"/>
              <a:gd name="connsiteX4-21" fmla="*/ 0 w 3861961"/>
              <a:gd name="connsiteY4-22" fmla="*/ 3851057 h 3851057"/>
              <a:gd name="connsiteX5-23" fmla="*/ 0 w 3861961"/>
              <a:gd name="connsiteY5-24" fmla="*/ 0 h 3851057"/>
              <a:gd name="connsiteX0-25" fmla="*/ 0 w 3861961"/>
              <a:gd name="connsiteY0-26" fmla="*/ 0 h 3851057"/>
              <a:gd name="connsiteX1-27" fmla="*/ 2883929 w 3861961"/>
              <a:gd name="connsiteY1-28" fmla="*/ 0 h 3851057"/>
              <a:gd name="connsiteX2-29" fmla="*/ 2893773 w 3861961"/>
              <a:gd name="connsiteY2-30" fmla="*/ 1381444 h 3851057"/>
              <a:gd name="connsiteX3-31" fmla="*/ 3861961 w 3861961"/>
              <a:gd name="connsiteY3-32" fmla="*/ 3851057 h 3851057"/>
              <a:gd name="connsiteX4-33" fmla="*/ 0 w 3861961"/>
              <a:gd name="connsiteY4-34" fmla="*/ 3851057 h 3851057"/>
              <a:gd name="connsiteX5-35" fmla="*/ 0 w 3861961"/>
              <a:gd name="connsiteY5-36" fmla="*/ 0 h 3851057"/>
              <a:gd name="connsiteX0-37" fmla="*/ 0 w 3861961"/>
              <a:gd name="connsiteY0-38" fmla="*/ 0 h 3851057"/>
              <a:gd name="connsiteX1-39" fmla="*/ 2883929 w 3861961"/>
              <a:gd name="connsiteY1-40" fmla="*/ 0 h 3851057"/>
              <a:gd name="connsiteX2-41" fmla="*/ 2893773 w 3861961"/>
              <a:gd name="connsiteY2-42" fmla="*/ 1381444 h 3851057"/>
              <a:gd name="connsiteX3-43" fmla="*/ 3861961 w 3861961"/>
              <a:gd name="connsiteY3-44" fmla="*/ 3851057 h 3851057"/>
              <a:gd name="connsiteX4-45" fmla="*/ 0 w 3861961"/>
              <a:gd name="connsiteY4-46" fmla="*/ 3851057 h 3851057"/>
              <a:gd name="connsiteX5-47" fmla="*/ 0 w 3861961"/>
              <a:gd name="connsiteY5-48" fmla="*/ 0 h 3851057"/>
              <a:gd name="connsiteX0-49" fmla="*/ 0 w 4480526"/>
              <a:gd name="connsiteY0-50" fmla="*/ 0 h 3851057"/>
              <a:gd name="connsiteX1-51" fmla="*/ 2883929 w 4480526"/>
              <a:gd name="connsiteY1-52" fmla="*/ 0 h 3851057"/>
              <a:gd name="connsiteX2-53" fmla="*/ 2893773 w 4480526"/>
              <a:gd name="connsiteY2-54" fmla="*/ 1381444 h 3851057"/>
              <a:gd name="connsiteX3-55" fmla="*/ 4480526 w 4480526"/>
              <a:gd name="connsiteY3-56" fmla="*/ 3837610 h 3851057"/>
              <a:gd name="connsiteX4-57" fmla="*/ 0 w 4480526"/>
              <a:gd name="connsiteY4-58" fmla="*/ 3851057 h 3851057"/>
              <a:gd name="connsiteX5-59" fmla="*/ 0 w 4480526"/>
              <a:gd name="connsiteY5-60" fmla="*/ 0 h 3851057"/>
              <a:gd name="connsiteX0-61" fmla="*/ 0 w 4480526"/>
              <a:gd name="connsiteY0-62" fmla="*/ 0 h 3851057"/>
              <a:gd name="connsiteX1-63" fmla="*/ 2883929 w 4480526"/>
              <a:gd name="connsiteY1-64" fmla="*/ 0 h 3851057"/>
              <a:gd name="connsiteX2-65" fmla="*/ 2893773 w 4480526"/>
              <a:gd name="connsiteY2-66" fmla="*/ 1381444 h 3851057"/>
              <a:gd name="connsiteX3-67" fmla="*/ 4480526 w 4480526"/>
              <a:gd name="connsiteY3-68" fmla="*/ 3837610 h 3851057"/>
              <a:gd name="connsiteX4-69" fmla="*/ 0 w 4480526"/>
              <a:gd name="connsiteY4-70" fmla="*/ 3851057 h 3851057"/>
              <a:gd name="connsiteX5-71" fmla="*/ 0 w 4480526"/>
              <a:gd name="connsiteY5-72" fmla="*/ 0 h 3851057"/>
              <a:gd name="connsiteX0-73" fmla="*/ 0 w 4480526"/>
              <a:gd name="connsiteY0-74" fmla="*/ 0 h 3851057"/>
              <a:gd name="connsiteX1-75" fmla="*/ 2883929 w 4480526"/>
              <a:gd name="connsiteY1-76" fmla="*/ 0 h 3851057"/>
              <a:gd name="connsiteX2-77" fmla="*/ 2893773 w 4480526"/>
              <a:gd name="connsiteY2-78" fmla="*/ 1381444 h 3851057"/>
              <a:gd name="connsiteX3-79" fmla="*/ 4480526 w 4480526"/>
              <a:gd name="connsiteY3-80" fmla="*/ 3837610 h 3851057"/>
              <a:gd name="connsiteX4-81" fmla="*/ 0 w 4480526"/>
              <a:gd name="connsiteY4-82" fmla="*/ 3851057 h 3851057"/>
              <a:gd name="connsiteX5-83" fmla="*/ 0 w 4480526"/>
              <a:gd name="connsiteY5-84" fmla="*/ 0 h 3851057"/>
              <a:gd name="connsiteX0-85" fmla="*/ 0 w 4881431"/>
              <a:gd name="connsiteY0-86" fmla="*/ 0 h 3851057"/>
              <a:gd name="connsiteX1-87" fmla="*/ 2883929 w 4881431"/>
              <a:gd name="connsiteY1-88" fmla="*/ 0 h 3851057"/>
              <a:gd name="connsiteX2-89" fmla="*/ 2893773 w 4881431"/>
              <a:gd name="connsiteY2-90" fmla="*/ 1381444 h 3851057"/>
              <a:gd name="connsiteX3-91" fmla="*/ 4881431 w 4881431"/>
              <a:gd name="connsiteY3-92" fmla="*/ 3837610 h 3851057"/>
              <a:gd name="connsiteX4-93" fmla="*/ 0 w 4881431"/>
              <a:gd name="connsiteY4-94" fmla="*/ 3851057 h 3851057"/>
              <a:gd name="connsiteX5-95" fmla="*/ 0 w 4881431"/>
              <a:gd name="connsiteY5-96" fmla="*/ 0 h 3851057"/>
              <a:gd name="connsiteX0-97" fmla="*/ 0 w 4881431"/>
              <a:gd name="connsiteY0-98" fmla="*/ 0 h 3851057"/>
              <a:gd name="connsiteX1-99" fmla="*/ 2883929 w 4881431"/>
              <a:gd name="connsiteY1-100" fmla="*/ 0 h 3851057"/>
              <a:gd name="connsiteX2-101" fmla="*/ 2893773 w 4881431"/>
              <a:gd name="connsiteY2-102" fmla="*/ 1381444 h 3851057"/>
              <a:gd name="connsiteX3-103" fmla="*/ 4881431 w 4881431"/>
              <a:gd name="connsiteY3-104" fmla="*/ 3837610 h 3851057"/>
              <a:gd name="connsiteX4-105" fmla="*/ 0 w 4881431"/>
              <a:gd name="connsiteY4-106" fmla="*/ 3851057 h 3851057"/>
              <a:gd name="connsiteX5-107" fmla="*/ 0 w 4881431"/>
              <a:gd name="connsiteY5-108" fmla="*/ 0 h 3851057"/>
              <a:gd name="connsiteX0-109" fmla="*/ 0 w 4951154"/>
              <a:gd name="connsiteY0-110" fmla="*/ 0 h 3851057"/>
              <a:gd name="connsiteX1-111" fmla="*/ 2883929 w 4951154"/>
              <a:gd name="connsiteY1-112" fmla="*/ 0 h 3851057"/>
              <a:gd name="connsiteX2-113" fmla="*/ 2893773 w 4951154"/>
              <a:gd name="connsiteY2-114" fmla="*/ 1381444 h 3851057"/>
              <a:gd name="connsiteX3-115" fmla="*/ 4951154 w 4951154"/>
              <a:gd name="connsiteY3-116" fmla="*/ 3837610 h 3851057"/>
              <a:gd name="connsiteX4-117" fmla="*/ 0 w 4951154"/>
              <a:gd name="connsiteY4-118" fmla="*/ 3851057 h 3851057"/>
              <a:gd name="connsiteX5-119" fmla="*/ 0 w 4951154"/>
              <a:gd name="connsiteY5-120" fmla="*/ 0 h 3851057"/>
              <a:gd name="connsiteX0-121" fmla="*/ 0 w 4968586"/>
              <a:gd name="connsiteY0-122" fmla="*/ 0 h 3869694"/>
              <a:gd name="connsiteX1-123" fmla="*/ 2883929 w 4968586"/>
              <a:gd name="connsiteY1-124" fmla="*/ 0 h 3869694"/>
              <a:gd name="connsiteX2-125" fmla="*/ 2893773 w 4968586"/>
              <a:gd name="connsiteY2-126" fmla="*/ 1381444 h 3869694"/>
              <a:gd name="connsiteX3-127" fmla="*/ 4968586 w 4968586"/>
              <a:gd name="connsiteY3-128" fmla="*/ 3869694 h 3869694"/>
              <a:gd name="connsiteX4-129" fmla="*/ 0 w 4968586"/>
              <a:gd name="connsiteY4-130" fmla="*/ 3851057 h 3869694"/>
              <a:gd name="connsiteX5-131" fmla="*/ 0 w 4968586"/>
              <a:gd name="connsiteY5-132" fmla="*/ 0 h 3869694"/>
              <a:gd name="connsiteX0-133" fmla="*/ 0 w 4968586"/>
              <a:gd name="connsiteY0-134" fmla="*/ 0 h 3869694"/>
              <a:gd name="connsiteX1-135" fmla="*/ 2883929 w 4968586"/>
              <a:gd name="connsiteY1-136" fmla="*/ 0 h 3869694"/>
              <a:gd name="connsiteX2-137" fmla="*/ 2893773 w 4968586"/>
              <a:gd name="connsiteY2-138" fmla="*/ 1381444 h 3869694"/>
              <a:gd name="connsiteX3-139" fmla="*/ 4968586 w 4968586"/>
              <a:gd name="connsiteY3-140" fmla="*/ 3869694 h 3869694"/>
              <a:gd name="connsiteX4-141" fmla="*/ 0 w 4968586"/>
              <a:gd name="connsiteY4-142" fmla="*/ 3851057 h 3869694"/>
              <a:gd name="connsiteX5-143" fmla="*/ 0 w 4968586"/>
              <a:gd name="connsiteY5-144" fmla="*/ 0 h 3869694"/>
              <a:gd name="connsiteX0-145" fmla="*/ 0 w 4968586"/>
              <a:gd name="connsiteY0-146" fmla="*/ 0 h 3869694"/>
              <a:gd name="connsiteX1-147" fmla="*/ 2883929 w 4968586"/>
              <a:gd name="connsiteY1-148" fmla="*/ 0 h 3869694"/>
              <a:gd name="connsiteX2-149" fmla="*/ 2893773 w 4968586"/>
              <a:gd name="connsiteY2-150" fmla="*/ 1381444 h 3869694"/>
              <a:gd name="connsiteX3-151" fmla="*/ 4968586 w 4968586"/>
              <a:gd name="connsiteY3-152" fmla="*/ 3869694 h 3869694"/>
              <a:gd name="connsiteX4-153" fmla="*/ 0 w 4968586"/>
              <a:gd name="connsiteY4-154" fmla="*/ 3851057 h 3869694"/>
              <a:gd name="connsiteX5-155" fmla="*/ 0 w 4968586"/>
              <a:gd name="connsiteY5-156" fmla="*/ 0 h 3869694"/>
              <a:gd name="connsiteX0-157" fmla="*/ 0 w 5055739"/>
              <a:gd name="connsiteY0-158" fmla="*/ 0 h 3853652"/>
              <a:gd name="connsiteX1-159" fmla="*/ 2883929 w 5055739"/>
              <a:gd name="connsiteY1-160" fmla="*/ 0 h 3853652"/>
              <a:gd name="connsiteX2-161" fmla="*/ 2893773 w 5055739"/>
              <a:gd name="connsiteY2-162" fmla="*/ 1381444 h 3853652"/>
              <a:gd name="connsiteX3-163" fmla="*/ 5055739 w 5055739"/>
              <a:gd name="connsiteY3-164" fmla="*/ 3853652 h 3853652"/>
              <a:gd name="connsiteX4-165" fmla="*/ 0 w 5055739"/>
              <a:gd name="connsiteY4-166" fmla="*/ 3851057 h 3853652"/>
              <a:gd name="connsiteX5-167" fmla="*/ 0 w 5055739"/>
              <a:gd name="connsiteY5-168" fmla="*/ 0 h 38536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5055739" h="3853652">
                <a:moveTo>
                  <a:pt x="0" y="0"/>
                </a:moveTo>
                <a:lnTo>
                  <a:pt x="2883929" y="0"/>
                </a:lnTo>
                <a:cubicBezTo>
                  <a:pt x="2887210" y="460481"/>
                  <a:pt x="2890492" y="920963"/>
                  <a:pt x="2893773" y="1381444"/>
                </a:cubicBezTo>
                <a:cubicBezTo>
                  <a:pt x="4144350" y="2944236"/>
                  <a:pt x="4397144" y="2984446"/>
                  <a:pt x="5055739" y="3853652"/>
                </a:cubicBezTo>
                <a:lnTo>
                  <a:pt x="0" y="38510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414871" y="71414"/>
            <a:ext cx="9578935" cy="6206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Peningkatan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Kapasitas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Inovasi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Teknologi</a:t>
            </a:r>
            <a:endParaRPr lang="id-ID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112"/>
            <a:ext cx="1414871" cy="6206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86321" y="990603"/>
            <a:ext cx="461665" cy="311232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RPJMN 2015 – 2019, BAPPENAS</a:t>
            </a:r>
            <a:endParaRPr lang="id-ID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3062" y="762000"/>
            <a:ext cx="863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TIPOLOGI RISET </a:t>
            </a:r>
            <a:endParaRPr lang="id-ID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680482" y="2655005"/>
            <a:ext cx="1293953" cy="675882"/>
          </a:xfrm>
          <a:custGeom>
            <a:avLst/>
            <a:gdLst>
              <a:gd name="connsiteX0" fmla="*/ 0 w 1327841"/>
              <a:gd name="connsiteY0" fmla="*/ 67588 h 675882"/>
              <a:gd name="connsiteX1" fmla="*/ 67588 w 1327841"/>
              <a:gd name="connsiteY1" fmla="*/ 0 h 675882"/>
              <a:gd name="connsiteX2" fmla="*/ 1260253 w 1327841"/>
              <a:gd name="connsiteY2" fmla="*/ 0 h 675882"/>
              <a:gd name="connsiteX3" fmla="*/ 1327841 w 1327841"/>
              <a:gd name="connsiteY3" fmla="*/ 67588 h 675882"/>
              <a:gd name="connsiteX4" fmla="*/ 1327841 w 1327841"/>
              <a:gd name="connsiteY4" fmla="*/ 608294 h 675882"/>
              <a:gd name="connsiteX5" fmla="*/ 1260253 w 1327841"/>
              <a:gd name="connsiteY5" fmla="*/ 675882 h 675882"/>
              <a:gd name="connsiteX6" fmla="*/ 67588 w 1327841"/>
              <a:gd name="connsiteY6" fmla="*/ 675882 h 675882"/>
              <a:gd name="connsiteX7" fmla="*/ 0 w 1327841"/>
              <a:gd name="connsiteY7" fmla="*/ 608294 h 675882"/>
              <a:gd name="connsiteX8" fmla="*/ 0 w 1327841"/>
              <a:gd name="connsiteY8" fmla="*/ 67588 h 67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675882">
                <a:moveTo>
                  <a:pt x="0" y="67588"/>
                </a:moveTo>
                <a:cubicBezTo>
                  <a:pt x="0" y="30260"/>
                  <a:pt x="30260" y="0"/>
                  <a:pt x="67588" y="0"/>
                </a:cubicBezTo>
                <a:lnTo>
                  <a:pt x="1260253" y="0"/>
                </a:lnTo>
                <a:cubicBezTo>
                  <a:pt x="1297581" y="0"/>
                  <a:pt x="1327841" y="30260"/>
                  <a:pt x="1327841" y="67588"/>
                </a:cubicBezTo>
                <a:lnTo>
                  <a:pt x="1327841" y="608294"/>
                </a:lnTo>
                <a:cubicBezTo>
                  <a:pt x="1327841" y="645622"/>
                  <a:pt x="1297581" y="675882"/>
                  <a:pt x="1260253" y="675882"/>
                </a:cubicBezTo>
                <a:lnTo>
                  <a:pt x="67588" y="675882"/>
                </a:lnTo>
                <a:cubicBezTo>
                  <a:pt x="30260" y="675882"/>
                  <a:pt x="0" y="645622"/>
                  <a:pt x="0" y="608294"/>
                </a:cubicBezTo>
                <a:lnTo>
                  <a:pt x="0" y="675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3874" numCol="1" spcCol="1270" anchor="t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/>
              <a:t>Ekplorasi</a:t>
            </a:r>
            <a:endParaRPr lang="id-ID" b="1" dirty="0"/>
          </a:p>
        </p:txBody>
      </p:sp>
      <p:sp>
        <p:nvSpPr>
          <p:cNvPr id="11" name="Freeform 10"/>
          <p:cNvSpPr/>
          <p:nvPr/>
        </p:nvSpPr>
        <p:spPr>
          <a:xfrm>
            <a:off x="2945509" y="3105594"/>
            <a:ext cx="1293953" cy="945000"/>
          </a:xfrm>
          <a:custGeom>
            <a:avLst/>
            <a:gdLst>
              <a:gd name="connsiteX0" fmla="*/ 0 w 1327841"/>
              <a:gd name="connsiteY0" fmla="*/ 94500 h 945000"/>
              <a:gd name="connsiteX1" fmla="*/ 94500 w 1327841"/>
              <a:gd name="connsiteY1" fmla="*/ 0 h 945000"/>
              <a:gd name="connsiteX2" fmla="*/ 1233341 w 1327841"/>
              <a:gd name="connsiteY2" fmla="*/ 0 h 945000"/>
              <a:gd name="connsiteX3" fmla="*/ 1327841 w 1327841"/>
              <a:gd name="connsiteY3" fmla="*/ 94500 h 945000"/>
              <a:gd name="connsiteX4" fmla="*/ 1327841 w 1327841"/>
              <a:gd name="connsiteY4" fmla="*/ 850500 h 945000"/>
              <a:gd name="connsiteX5" fmla="*/ 1233341 w 1327841"/>
              <a:gd name="connsiteY5" fmla="*/ 945000 h 945000"/>
              <a:gd name="connsiteX6" fmla="*/ 94500 w 1327841"/>
              <a:gd name="connsiteY6" fmla="*/ 945000 h 945000"/>
              <a:gd name="connsiteX7" fmla="*/ 0 w 1327841"/>
              <a:gd name="connsiteY7" fmla="*/ 850500 h 945000"/>
              <a:gd name="connsiteX8" fmla="*/ 0 w 1327841"/>
              <a:gd name="connsiteY8" fmla="*/ 9450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945000">
                <a:moveTo>
                  <a:pt x="0" y="94500"/>
                </a:moveTo>
                <a:cubicBezTo>
                  <a:pt x="0" y="42309"/>
                  <a:pt x="42309" y="0"/>
                  <a:pt x="94500" y="0"/>
                </a:cubicBezTo>
                <a:lnTo>
                  <a:pt x="1233341" y="0"/>
                </a:lnTo>
                <a:cubicBezTo>
                  <a:pt x="1285532" y="0"/>
                  <a:pt x="1327841" y="42309"/>
                  <a:pt x="1327841" y="94500"/>
                </a:cubicBezTo>
                <a:lnTo>
                  <a:pt x="1327841" y="850500"/>
                </a:lnTo>
                <a:cubicBezTo>
                  <a:pt x="1327841" y="902691"/>
                  <a:pt x="1285532" y="945000"/>
                  <a:pt x="1233341" y="945000"/>
                </a:cubicBezTo>
                <a:lnTo>
                  <a:pt x="94500" y="945000"/>
                </a:lnTo>
                <a:cubicBezTo>
                  <a:pt x="42309" y="945000"/>
                  <a:pt x="0" y="902691"/>
                  <a:pt x="0" y="850500"/>
                </a:cubicBezTo>
                <a:lnTo>
                  <a:pt x="0" y="9450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4358" tIns="134358" rIns="134358" bIns="134358" numCol="1" spcCol="1270" anchor="t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dirty="0" err="1"/>
              <a:t>Riset</a:t>
            </a:r>
            <a:r>
              <a:rPr lang="en-US" sz="1600" dirty="0"/>
              <a:t> </a:t>
            </a:r>
            <a:r>
              <a:rPr lang="en-US" sz="1600" dirty="0" err="1"/>
              <a:t>Eksplorasi</a:t>
            </a:r>
            <a:endParaRPr lang="id-ID" sz="1600" dirty="0"/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dirty="0"/>
              <a:t>Scanning</a:t>
            </a:r>
            <a:endParaRPr lang="id-ID" sz="1600" dirty="0"/>
          </a:p>
        </p:txBody>
      </p:sp>
      <p:sp>
        <p:nvSpPr>
          <p:cNvPr id="12" name="Freeform 11"/>
          <p:cNvSpPr/>
          <p:nvPr/>
        </p:nvSpPr>
        <p:spPr>
          <a:xfrm>
            <a:off x="4170596" y="2715002"/>
            <a:ext cx="415856" cy="330594"/>
          </a:xfrm>
          <a:custGeom>
            <a:avLst/>
            <a:gdLst>
              <a:gd name="connsiteX0" fmla="*/ 0 w 426747"/>
              <a:gd name="connsiteY0" fmla="*/ 66119 h 330594"/>
              <a:gd name="connsiteX1" fmla="*/ 261450 w 426747"/>
              <a:gd name="connsiteY1" fmla="*/ 66119 h 330594"/>
              <a:gd name="connsiteX2" fmla="*/ 261450 w 426747"/>
              <a:gd name="connsiteY2" fmla="*/ 0 h 330594"/>
              <a:gd name="connsiteX3" fmla="*/ 426747 w 426747"/>
              <a:gd name="connsiteY3" fmla="*/ 165297 h 330594"/>
              <a:gd name="connsiteX4" fmla="*/ 261450 w 426747"/>
              <a:gd name="connsiteY4" fmla="*/ 330594 h 330594"/>
              <a:gd name="connsiteX5" fmla="*/ 261450 w 426747"/>
              <a:gd name="connsiteY5" fmla="*/ 264475 h 330594"/>
              <a:gd name="connsiteX6" fmla="*/ 0 w 426747"/>
              <a:gd name="connsiteY6" fmla="*/ 264475 h 330594"/>
              <a:gd name="connsiteX7" fmla="*/ 0 w 426747"/>
              <a:gd name="connsiteY7" fmla="*/ 66119 h 3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47" h="330594">
                <a:moveTo>
                  <a:pt x="0" y="66119"/>
                </a:moveTo>
                <a:lnTo>
                  <a:pt x="261450" y="66119"/>
                </a:lnTo>
                <a:lnTo>
                  <a:pt x="261450" y="0"/>
                </a:lnTo>
                <a:lnTo>
                  <a:pt x="426747" y="165297"/>
                </a:lnTo>
                <a:lnTo>
                  <a:pt x="261450" y="330594"/>
                </a:lnTo>
                <a:lnTo>
                  <a:pt x="261450" y="264475"/>
                </a:lnTo>
                <a:lnTo>
                  <a:pt x="0" y="264475"/>
                </a:lnTo>
                <a:lnTo>
                  <a:pt x="0" y="6611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6119" rIns="99178" bIns="6611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1200"/>
          </a:p>
        </p:txBody>
      </p:sp>
      <p:sp>
        <p:nvSpPr>
          <p:cNvPr id="13" name="Freeform 12"/>
          <p:cNvSpPr/>
          <p:nvPr/>
        </p:nvSpPr>
        <p:spPr>
          <a:xfrm>
            <a:off x="4759072" y="2655005"/>
            <a:ext cx="1293953" cy="675882"/>
          </a:xfrm>
          <a:custGeom>
            <a:avLst/>
            <a:gdLst>
              <a:gd name="connsiteX0" fmla="*/ 0 w 1327841"/>
              <a:gd name="connsiteY0" fmla="*/ 67588 h 675882"/>
              <a:gd name="connsiteX1" fmla="*/ 67588 w 1327841"/>
              <a:gd name="connsiteY1" fmla="*/ 0 h 675882"/>
              <a:gd name="connsiteX2" fmla="*/ 1260253 w 1327841"/>
              <a:gd name="connsiteY2" fmla="*/ 0 h 675882"/>
              <a:gd name="connsiteX3" fmla="*/ 1327841 w 1327841"/>
              <a:gd name="connsiteY3" fmla="*/ 67588 h 675882"/>
              <a:gd name="connsiteX4" fmla="*/ 1327841 w 1327841"/>
              <a:gd name="connsiteY4" fmla="*/ 608294 h 675882"/>
              <a:gd name="connsiteX5" fmla="*/ 1260253 w 1327841"/>
              <a:gd name="connsiteY5" fmla="*/ 675882 h 675882"/>
              <a:gd name="connsiteX6" fmla="*/ 67588 w 1327841"/>
              <a:gd name="connsiteY6" fmla="*/ 675882 h 675882"/>
              <a:gd name="connsiteX7" fmla="*/ 0 w 1327841"/>
              <a:gd name="connsiteY7" fmla="*/ 608294 h 675882"/>
              <a:gd name="connsiteX8" fmla="*/ 0 w 1327841"/>
              <a:gd name="connsiteY8" fmla="*/ 67588 h 67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675882">
                <a:moveTo>
                  <a:pt x="0" y="67588"/>
                </a:moveTo>
                <a:cubicBezTo>
                  <a:pt x="0" y="30260"/>
                  <a:pt x="30260" y="0"/>
                  <a:pt x="67588" y="0"/>
                </a:cubicBezTo>
                <a:lnTo>
                  <a:pt x="1260253" y="0"/>
                </a:lnTo>
                <a:cubicBezTo>
                  <a:pt x="1297581" y="0"/>
                  <a:pt x="1327841" y="30260"/>
                  <a:pt x="1327841" y="67588"/>
                </a:cubicBezTo>
                <a:lnTo>
                  <a:pt x="1327841" y="608294"/>
                </a:lnTo>
                <a:cubicBezTo>
                  <a:pt x="1327841" y="645622"/>
                  <a:pt x="1297581" y="675882"/>
                  <a:pt x="1260253" y="675882"/>
                </a:cubicBezTo>
                <a:lnTo>
                  <a:pt x="67588" y="675882"/>
                </a:lnTo>
                <a:cubicBezTo>
                  <a:pt x="30260" y="675882"/>
                  <a:pt x="0" y="645622"/>
                  <a:pt x="0" y="608294"/>
                </a:cubicBezTo>
                <a:lnTo>
                  <a:pt x="0" y="675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3874" numCol="1" spcCol="1270" anchor="t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/>
              <a:t>Uji</a:t>
            </a:r>
            <a:r>
              <a:rPr lang="en-US" b="1" dirty="0"/>
              <a:t> Alpha</a:t>
            </a:r>
            <a:endParaRPr lang="id-ID" b="1" dirty="0"/>
          </a:p>
        </p:txBody>
      </p:sp>
      <p:sp>
        <p:nvSpPr>
          <p:cNvPr id="14" name="Freeform 13"/>
          <p:cNvSpPr/>
          <p:nvPr/>
        </p:nvSpPr>
        <p:spPr>
          <a:xfrm>
            <a:off x="5024098" y="3105594"/>
            <a:ext cx="1293953" cy="945000"/>
          </a:xfrm>
          <a:custGeom>
            <a:avLst/>
            <a:gdLst>
              <a:gd name="connsiteX0" fmla="*/ 0 w 1327841"/>
              <a:gd name="connsiteY0" fmla="*/ 94500 h 945000"/>
              <a:gd name="connsiteX1" fmla="*/ 94500 w 1327841"/>
              <a:gd name="connsiteY1" fmla="*/ 0 h 945000"/>
              <a:gd name="connsiteX2" fmla="*/ 1233341 w 1327841"/>
              <a:gd name="connsiteY2" fmla="*/ 0 h 945000"/>
              <a:gd name="connsiteX3" fmla="*/ 1327841 w 1327841"/>
              <a:gd name="connsiteY3" fmla="*/ 94500 h 945000"/>
              <a:gd name="connsiteX4" fmla="*/ 1327841 w 1327841"/>
              <a:gd name="connsiteY4" fmla="*/ 850500 h 945000"/>
              <a:gd name="connsiteX5" fmla="*/ 1233341 w 1327841"/>
              <a:gd name="connsiteY5" fmla="*/ 945000 h 945000"/>
              <a:gd name="connsiteX6" fmla="*/ 94500 w 1327841"/>
              <a:gd name="connsiteY6" fmla="*/ 945000 h 945000"/>
              <a:gd name="connsiteX7" fmla="*/ 0 w 1327841"/>
              <a:gd name="connsiteY7" fmla="*/ 850500 h 945000"/>
              <a:gd name="connsiteX8" fmla="*/ 0 w 1327841"/>
              <a:gd name="connsiteY8" fmla="*/ 9450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945000">
                <a:moveTo>
                  <a:pt x="0" y="94500"/>
                </a:moveTo>
                <a:cubicBezTo>
                  <a:pt x="0" y="42309"/>
                  <a:pt x="42309" y="0"/>
                  <a:pt x="94500" y="0"/>
                </a:cubicBezTo>
                <a:lnTo>
                  <a:pt x="1233341" y="0"/>
                </a:lnTo>
                <a:cubicBezTo>
                  <a:pt x="1285532" y="0"/>
                  <a:pt x="1327841" y="42309"/>
                  <a:pt x="1327841" y="94500"/>
                </a:cubicBezTo>
                <a:lnTo>
                  <a:pt x="1327841" y="850500"/>
                </a:lnTo>
                <a:cubicBezTo>
                  <a:pt x="1327841" y="902691"/>
                  <a:pt x="1285532" y="945000"/>
                  <a:pt x="1233341" y="945000"/>
                </a:cubicBezTo>
                <a:lnTo>
                  <a:pt x="94500" y="945000"/>
                </a:lnTo>
                <a:cubicBezTo>
                  <a:pt x="42309" y="945000"/>
                  <a:pt x="0" y="902691"/>
                  <a:pt x="0" y="850500"/>
                </a:cubicBezTo>
                <a:lnTo>
                  <a:pt x="0" y="9450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4358" tIns="134358" rIns="134358" bIns="134358" numCol="1" spcCol="1270" anchor="t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dirty="0" err="1"/>
              <a:t>Replikasi</a:t>
            </a:r>
            <a:endParaRPr lang="id-ID" sz="1600" dirty="0"/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dirty="0" err="1"/>
              <a:t>Uji</a:t>
            </a:r>
            <a:r>
              <a:rPr lang="en-US" sz="1600" dirty="0"/>
              <a:t> di Lab</a:t>
            </a:r>
            <a:endParaRPr lang="id-ID" sz="1600" dirty="0"/>
          </a:p>
        </p:txBody>
      </p:sp>
      <p:sp>
        <p:nvSpPr>
          <p:cNvPr id="15" name="Freeform 14"/>
          <p:cNvSpPr/>
          <p:nvPr/>
        </p:nvSpPr>
        <p:spPr>
          <a:xfrm>
            <a:off x="6249185" y="2715002"/>
            <a:ext cx="415856" cy="330594"/>
          </a:xfrm>
          <a:custGeom>
            <a:avLst/>
            <a:gdLst>
              <a:gd name="connsiteX0" fmla="*/ 0 w 426747"/>
              <a:gd name="connsiteY0" fmla="*/ 66119 h 330594"/>
              <a:gd name="connsiteX1" fmla="*/ 261450 w 426747"/>
              <a:gd name="connsiteY1" fmla="*/ 66119 h 330594"/>
              <a:gd name="connsiteX2" fmla="*/ 261450 w 426747"/>
              <a:gd name="connsiteY2" fmla="*/ 0 h 330594"/>
              <a:gd name="connsiteX3" fmla="*/ 426747 w 426747"/>
              <a:gd name="connsiteY3" fmla="*/ 165297 h 330594"/>
              <a:gd name="connsiteX4" fmla="*/ 261450 w 426747"/>
              <a:gd name="connsiteY4" fmla="*/ 330594 h 330594"/>
              <a:gd name="connsiteX5" fmla="*/ 261450 w 426747"/>
              <a:gd name="connsiteY5" fmla="*/ 264475 h 330594"/>
              <a:gd name="connsiteX6" fmla="*/ 0 w 426747"/>
              <a:gd name="connsiteY6" fmla="*/ 264475 h 330594"/>
              <a:gd name="connsiteX7" fmla="*/ 0 w 426747"/>
              <a:gd name="connsiteY7" fmla="*/ 66119 h 3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47" h="330594">
                <a:moveTo>
                  <a:pt x="0" y="66119"/>
                </a:moveTo>
                <a:lnTo>
                  <a:pt x="261450" y="66119"/>
                </a:lnTo>
                <a:lnTo>
                  <a:pt x="261450" y="0"/>
                </a:lnTo>
                <a:lnTo>
                  <a:pt x="426747" y="165297"/>
                </a:lnTo>
                <a:lnTo>
                  <a:pt x="261450" y="330594"/>
                </a:lnTo>
                <a:lnTo>
                  <a:pt x="261450" y="264475"/>
                </a:lnTo>
                <a:lnTo>
                  <a:pt x="0" y="264475"/>
                </a:lnTo>
                <a:lnTo>
                  <a:pt x="0" y="6611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6119" rIns="99178" bIns="6611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1200"/>
          </a:p>
        </p:txBody>
      </p:sp>
      <p:sp>
        <p:nvSpPr>
          <p:cNvPr id="16" name="Freeform 15"/>
          <p:cNvSpPr/>
          <p:nvPr/>
        </p:nvSpPr>
        <p:spPr>
          <a:xfrm>
            <a:off x="6837661" y="2655005"/>
            <a:ext cx="1293953" cy="675882"/>
          </a:xfrm>
          <a:custGeom>
            <a:avLst/>
            <a:gdLst>
              <a:gd name="connsiteX0" fmla="*/ 0 w 1327841"/>
              <a:gd name="connsiteY0" fmla="*/ 67588 h 675882"/>
              <a:gd name="connsiteX1" fmla="*/ 67588 w 1327841"/>
              <a:gd name="connsiteY1" fmla="*/ 0 h 675882"/>
              <a:gd name="connsiteX2" fmla="*/ 1260253 w 1327841"/>
              <a:gd name="connsiteY2" fmla="*/ 0 h 675882"/>
              <a:gd name="connsiteX3" fmla="*/ 1327841 w 1327841"/>
              <a:gd name="connsiteY3" fmla="*/ 67588 h 675882"/>
              <a:gd name="connsiteX4" fmla="*/ 1327841 w 1327841"/>
              <a:gd name="connsiteY4" fmla="*/ 608294 h 675882"/>
              <a:gd name="connsiteX5" fmla="*/ 1260253 w 1327841"/>
              <a:gd name="connsiteY5" fmla="*/ 675882 h 675882"/>
              <a:gd name="connsiteX6" fmla="*/ 67588 w 1327841"/>
              <a:gd name="connsiteY6" fmla="*/ 675882 h 675882"/>
              <a:gd name="connsiteX7" fmla="*/ 0 w 1327841"/>
              <a:gd name="connsiteY7" fmla="*/ 608294 h 675882"/>
              <a:gd name="connsiteX8" fmla="*/ 0 w 1327841"/>
              <a:gd name="connsiteY8" fmla="*/ 67588 h 67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675882">
                <a:moveTo>
                  <a:pt x="0" y="67588"/>
                </a:moveTo>
                <a:cubicBezTo>
                  <a:pt x="0" y="30260"/>
                  <a:pt x="30260" y="0"/>
                  <a:pt x="67588" y="0"/>
                </a:cubicBezTo>
                <a:lnTo>
                  <a:pt x="1260253" y="0"/>
                </a:lnTo>
                <a:cubicBezTo>
                  <a:pt x="1297581" y="0"/>
                  <a:pt x="1327841" y="30260"/>
                  <a:pt x="1327841" y="67588"/>
                </a:cubicBezTo>
                <a:lnTo>
                  <a:pt x="1327841" y="608294"/>
                </a:lnTo>
                <a:cubicBezTo>
                  <a:pt x="1327841" y="645622"/>
                  <a:pt x="1297581" y="675882"/>
                  <a:pt x="1260253" y="675882"/>
                </a:cubicBezTo>
                <a:lnTo>
                  <a:pt x="67588" y="675882"/>
                </a:lnTo>
                <a:cubicBezTo>
                  <a:pt x="30260" y="675882"/>
                  <a:pt x="0" y="645622"/>
                  <a:pt x="0" y="608294"/>
                </a:cubicBezTo>
                <a:lnTo>
                  <a:pt x="0" y="675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3874" numCol="1" spcCol="1270" anchor="t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/>
              <a:t>Uji</a:t>
            </a:r>
            <a:r>
              <a:rPr lang="en-US" b="1" dirty="0"/>
              <a:t> Beta</a:t>
            </a:r>
            <a:endParaRPr lang="id-ID" b="1" dirty="0"/>
          </a:p>
        </p:txBody>
      </p:sp>
      <p:sp>
        <p:nvSpPr>
          <p:cNvPr id="17" name="Freeform 16"/>
          <p:cNvSpPr/>
          <p:nvPr/>
        </p:nvSpPr>
        <p:spPr>
          <a:xfrm>
            <a:off x="7102687" y="3105594"/>
            <a:ext cx="1293953" cy="945000"/>
          </a:xfrm>
          <a:custGeom>
            <a:avLst/>
            <a:gdLst>
              <a:gd name="connsiteX0" fmla="*/ 0 w 1327841"/>
              <a:gd name="connsiteY0" fmla="*/ 94500 h 945000"/>
              <a:gd name="connsiteX1" fmla="*/ 94500 w 1327841"/>
              <a:gd name="connsiteY1" fmla="*/ 0 h 945000"/>
              <a:gd name="connsiteX2" fmla="*/ 1233341 w 1327841"/>
              <a:gd name="connsiteY2" fmla="*/ 0 h 945000"/>
              <a:gd name="connsiteX3" fmla="*/ 1327841 w 1327841"/>
              <a:gd name="connsiteY3" fmla="*/ 94500 h 945000"/>
              <a:gd name="connsiteX4" fmla="*/ 1327841 w 1327841"/>
              <a:gd name="connsiteY4" fmla="*/ 850500 h 945000"/>
              <a:gd name="connsiteX5" fmla="*/ 1233341 w 1327841"/>
              <a:gd name="connsiteY5" fmla="*/ 945000 h 945000"/>
              <a:gd name="connsiteX6" fmla="*/ 94500 w 1327841"/>
              <a:gd name="connsiteY6" fmla="*/ 945000 h 945000"/>
              <a:gd name="connsiteX7" fmla="*/ 0 w 1327841"/>
              <a:gd name="connsiteY7" fmla="*/ 850500 h 945000"/>
              <a:gd name="connsiteX8" fmla="*/ 0 w 1327841"/>
              <a:gd name="connsiteY8" fmla="*/ 9450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945000">
                <a:moveTo>
                  <a:pt x="0" y="94500"/>
                </a:moveTo>
                <a:cubicBezTo>
                  <a:pt x="0" y="42309"/>
                  <a:pt x="42309" y="0"/>
                  <a:pt x="94500" y="0"/>
                </a:cubicBezTo>
                <a:lnTo>
                  <a:pt x="1233341" y="0"/>
                </a:lnTo>
                <a:cubicBezTo>
                  <a:pt x="1285532" y="0"/>
                  <a:pt x="1327841" y="42309"/>
                  <a:pt x="1327841" y="94500"/>
                </a:cubicBezTo>
                <a:lnTo>
                  <a:pt x="1327841" y="850500"/>
                </a:lnTo>
                <a:cubicBezTo>
                  <a:pt x="1327841" y="902691"/>
                  <a:pt x="1285532" y="945000"/>
                  <a:pt x="1233341" y="945000"/>
                </a:cubicBezTo>
                <a:lnTo>
                  <a:pt x="94500" y="945000"/>
                </a:lnTo>
                <a:cubicBezTo>
                  <a:pt x="42309" y="945000"/>
                  <a:pt x="0" y="902691"/>
                  <a:pt x="0" y="850500"/>
                </a:cubicBezTo>
                <a:lnTo>
                  <a:pt x="0" y="9450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4358" tIns="134358" rIns="0" bIns="134358" numCol="1" spcCol="1270" anchor="t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dirty="0" err="1"/>
              <a:t>Uji</a:t>
            </a:r>
            <a:r>
              <a:rPr lang="en-US" sz="1600" dirty="0"/>
              <a:t> </a:t>
            </a:r>
            <a:r>
              <a:rPr lang="en-US" sz="1600" dirty="0" err="1"/>
              <a:t>lapangan</a:t>
            </a:r>
            <a:r>
              <a:rPr lang="en-US" sz="1600" dirty="0"/>
              <a:t> (</a:t>
            </a:r>
            <a:r>
              <a:rPr lang="en-US" sz="1600" dirty="0" err="1"/>
              <a:t>lingkungan</a:t>
            </a:r>
            <a:r>
              <a:rPr lang="en-US" sz="1600" dirty="0"/>
              <a:t> </a:t>
            </a:r>
            <a:r>
              <a:rPr lang="en-US" sz="1600" dirty="0" err="1"/>
              <a:t>pengguna</a:t>
            </a:r>
            <a:r>
              <a:rPr lang="en-US" sz="1600" dirty="0"/>
              <a:t>)</a:t>
            </a:r>
            <a:endParaRPr lang="id-ID" sz="1600" dirty="0"/>
          </a:p>
        </p:txBody>
      </p:sp>
      <p:sp>
        <p:nvSpPr>
          <p:cNvPr id="18" name="Freeform 17"/>
          <p:cNvSpPr/>
          <p:nvPr/>
        </p:nvSpPr>
        <p:spPr>
          <a:xfrm>
            <a:off x="8327773" y="2715002"/>
            <a:ext cx="415856" cy="330594"/>
          </a:xfrm>
          <a:custGeom>
            <a:avLst/>
            <a:gdLst>
              <a:gd name="connsiteX0" fmla="*/ 0 w 426747"/>
              <a:gd name="connsiteY0" fmla="*/ 66119 h 330594"/>
              <a:gd name="connsiteX1" fmla="*/ 261450 w 426747"/>
              <a:gd name="connsiteY1" fmla="*/ 66119 h 330594"/>
              <a:gd name="connsiteX2" fmla="*/ 261450 w 426747"/>
              <a:gd name="connsiteY2" fmla="*/ 0 h 330594"/>
              <a:gd name="connsiteX3" fmla="*/ 426747 w 426747"/>
              <a:gd name="connsiteY3" fmla="*/ 165297 h 330594"/>
              <a:gd name="connsiteX4" fmla="*/ 261450 w 426747"/>
              <a:gd name="connsiteY4" fmla="*/ 330594 h 330594"/>
              <a:gd name="connsiteX5" fmla="*/ 261450 w 426747"/>
              <a:gd name="connsiteY5" fmla="*/ 264475 h 330594"/>
              <a:gd name="connsiteX6" fmla="*/ 0 w 426747"/>
              <a:gd name="connsiteY6" fmla="*/ 264475 h 330594"/>
              <a:gd name="connsiteX7" fmla="*/ 0 w 426747"/>
              <a:gd name="connsiteY7" fmla="*/ 66119 h 3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47" h="330594">
                <a:moveTo>
                  <a:pt x="0" y="66119"/>
                </a:moveTo>
                <a:lnTo>
                  <a:pt x="261450" y="66119"/>
                </a:lnTo>
                <a:lnTo>
                  <a:pt x="261450" y="0"/>
                </a:lnTo>
                <a:lnTo>
                  <a:pt x="426747" y="165297"/>
                </a:lnTo>
                <a:lnTo>
                  <a:pt x="261450" y="330594"/>
                </a:lnTo>
                <a:lnTo>
                  <a:pt x="261450" y="264475"/>
                </a:lnTo>
                <a:lnTo>
                  <a:pt x="0" y="264475"/>
                </a:lnTo>
                <a:lnTo>
                  <a:pt x="0" y="6611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6119" rIns="99178" bIns="6611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1200"/>
          </a:p>
        </p:txBody>
      </p:sp>
      <p:sp>
        <p:nvSpPr>
          <p:cNvPr id="19" name="Freeform 18"/>
          <p:cNvSpPr/>
          <p:nvPr/>
        </p:nvSpPr>
        <p:spPr>
          <a:xfrm>
            <a:off x="8916250" y="2655005"/>
            <a:ext cx="1293953" cy="675882"/>
          </a:xfrm>
          <a:custGeom>
            <a:avLst/>
            <a:gdLst>
              <a:gd name="connsiteX0" fmla="*/ 0 w 1327841"/>
              <a:gd name="connsiteY0" fmla="*/ 67588 h 675882"/>
              <a:gd name="connsiteX1" fmla="*/ 67588 w 1327841"/>
              <a:gd name="connsiteY1" fmla="*/ 0 h 675882"/>
              <a:gd name="connsiteX2" fmla="*/ 1260253 w 1327841"/>
              <a:gd name="connsiteY2" fmla="*/ 0 h 675882"/>
              <a:gd name="connsiteX3" fmla="*/ 1327841 w 1327841"/>
              <a:gd name="connsiteY3" fmla="*/ 67588 h 675882"/>
              <a:gd name="connsiteX4" fmla="*/ 1327841 w 1327841"/>
              <a:gd name="connsiteY4" fmla="*/ 608294 h 675882"/>
              <a:gd name="connsiteX5" fmla="*/ 1260253 w 1327841"/>
              <a:gd name="connsiteY5" fmla="*/ 675882 h 675882"/>
              <a:gd name="connsiteX6" fmla="*/ 67588 w 1327841"/>
              <a:gd name="connsiteY6" fmla="*/ 675882 h 675882"/>
              <a:gd name="connsiteX7" fmla="*/ 0 w 1327841"/>
              <a:gd name="connsiteY7" fmla="*/ 608294 h 675882"/>
              <a:gd name="connsiteX8" fmla="*/ 0 w 1327841"/>
              <a:gd name="connsiteY8" fmla="*/ 67588 h 67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675882">
                <a:moveTo>
                  <a:pt x="0" y="67588"/>
                </a:moveTo>
                <a:cubicBezTo>
                  <a:pt x="0" y="30260"/>
                  <a:pt x="30260" y="0"/>
                  <a:pt x="67588" y="0"/>
                </a:cubicBezTo>
                <a:lnTo>
                  <a:pt x="1260253" y="0"/>
                </a:lnTo>
                <a:cubicBezTo>
                  <a:pt x="1297581" y="0"/>
                  <a:pt x="1327841" y="30260"/>
                  <a:pt x="1327841" y="67588"/>
                </a:cubicBezTo>
                <a:lnTo>
                  <a:pt x="1327841" y="608294"/>
                </a:lnTo>
                <a:cubicBezTo>
                  <a:pt x="1327841" y="645622"/>
                  <a:pt x="1297581" y="675882"/>
                  <a:pt x="1260253" y="675882"/>
                </a:cubicBezTo>
                <a:lnTo>
                  <a:pt x="67588" y="675882"/>
                </a:lnTo>
                <a:cubicBezTo>
                  <a:pt x="30260" y="675882"/>
                  <a:pt x="0" y="645622"/>
                  <a:pt x="0" y="608294"/>
                </a:cubicBezTo>
                <a:lnTo>
                  <a:pt x="0" y="675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3874" numCol="1" spcCol="1270" anchor="t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/>
              <a:t>Difusi</a:t>
            </a:r>
            <a:endParaRPr lang="id-ID" b="1" dirty="0"/>
          </a:p>
        </p:txBody>
      </p:sp>
      <p:sp>
        <p:nvSpPr>
          <p:cNvPr id="20" name="Freeform 19"/>
          <p:cNvSpPr/>
          <p:nvPr/>
        </p:nvSpPr>
        <p:spPr>
          <a:xfrm>
            <a:off x="9181276" y="3105594"/>
            <a:ext cx="1293953" cy="945000"/>
          </a:xfrm>
          <a:custGeom>
            <a:avLst/>
            <a:gdLst>
              <a:gd name="connsiteX0" fmla="*/ 0 w 1327841"/>
              <a:gd name="connsiteY0" fmla="*/ 94500 h 945000"/>
              <a:gd name="connsiteX1" fmla="*/ 94500 w 1327841"/>
              <a:gd name="connsiteY1" fmla="*/ 0 h 945000"/>
              <a:gd name="connsiteX2" fmla="*/ 1233341 w 1327841"/>
              <a:gd name="connsiteY2" fmla="*/ 0 h 945000"/>
              <a:gd name="connsiteX3" fmla="*/ 1327841 w 1327841"/>
              <a:gd name="connsiteY3" fmla="*/ 94500 h 945000"/>
              <a:gd name="connsiteX4" fmla="*/ 1327841 w 1327841"/>
              <a:gd name="connsiteY4" fmla="*/ 850500 h 945000"/>
              <a:gd name="connsiteX5" fmla="*/ 1233341 w 1327841"/>
              <a:gd name="connsiteY5" fmla="*/ 945000 h 945000"/>
              <a:gd name="connsiteX6" fmla="*/ 94500 w 1327841"/>
              <a:gd name="connsiteY6" fmla="*/ 945000 h 945000"/>
              <a:gd name="connsiteX7" fmla="*/ 0 w 1327841"/>
              <a:gd name="connsiteY7" fmla="*/ 850500 h 945000"/>
              <a:gd name="connsiteX8" fmla="*/ 0 w 1327841"/>
              <a:gd name="connsiteY8" fmla="*/ 9450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841" h="945000">
                <a:moveTo>
                  <a:pt x="0" y="94500"/>
                </a:moveTo>
                <a:cubicBezTo>
                  <a:pt x="0" y="42309"/>
                  <a:pt x="42309" y="0"/>
                  <a:pt x="94500" y="0"/>
                </a:cubicBezTo>
                <a:lnTo>
                  <a:pt x="1233341" y="0"/>
                </a:lnTo>
                <a:cubicBezTo>
                  <a:pt x="1285532" y="0"/>
                  <a:pt x="1327841" y="42309"/>
                  <a:pt x="1327841" y="94500"/>
                </a:cubicBezTo>
                <a:lnTo>
                  <a:pt x="1327841" y="850500"/>
                </a:lnTo>
                <a:cubicBezTo>
                  <a:pt x="1327841" y="902691"/>
                  <a:pt x="1285532" y="945000"/>
                  <a:pt x="1233341" y="945000"/>
                </a:cubicBezTo>
                <a:lnTo>
                  <a:pt x="94500" y="945000"/>
                </a:lnTo>
                <a:cubicBezTo>
                  <a:pt x="42309" y="945000"/>
                  <a:pt x="0" y="902691"/>
                  <a:pt x="0" y="850500"/>
                </a:cubicBezTo>
                <a:lnTo>
                  <a:pt x="0" y="9450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4358" tIns="134358" rIns="134358" bIns="134358" numCol="1" spcCol="1270" anchor="t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600" dirty="0" err="1"/>
              <a:t>Aplikasi</a:t>
            </a:r>
            <a:r>
              <a:rPr lang="en-US" sz="1600" dirty="0"/>
              <a:t> di </a:t>
            </a:r>
            <a:r>
              <a:rPr lang="en-US" sz="1600" dirty="0" err="1"/>
              <a:t>pengguna</a:t>
            </a:r>
            <a:endParaRPr lang="id-ID" sz="1600" dirty="0"/>
          </a:p>
        </p:txBody>
      </p:sp>
      <p:sp>
        <p:nvSpPr>
          <p:cNvPr id="21" name="Cloud Callout 20"/>
          <p:cNvSpPr/>
          <p:nvPr/>
        </p:nvSpPr>
        <p:spPr>
          <a:xfrm>
            <a:off x="3797632" y="1405763"/>
            <a:ext cx="1410851" cy="795072"/>
          </a:xfrm>
          <a:prstGeom prst="cloudCallout">
            <a:avLst>
              <a:gd name="adj1" fmla="val -9687"/>
              <a:gd name="adj2" fmla="val 11386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</a:rPr>
              <a:t>Temuan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</a:rPr>
              <a:t>Baru</a:t>
            </a:r>
            <a:endParaRPr lang="id-ID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7893644" y="1405763"/>
            <a:ext cx="1410851" cy="795072"/>
          </a:xfrm>
          <a:prstGeom prst="cloudCallout">
            <a:avLst>
              <a:gd name="adj1" fmla="val -7829"/>
              <a:gd name="adj2" fmla="val 11386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</a:rPr>
              <a:t>Inovasi</a:t>
            </a:r>
            <a:endParaRPr lang="id-ID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546575" y="4495800"/>
            <a:ext cx="6221813" cy="22860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2646481" y="5400136"/>
            <a:ext cx="2112422" cy="619664"/>
          </a:xfrm>
          <a:custGeom>
            <a:avLst/>
            <a:gdLst>
              <a:gd name="connsiteX0" fmla="*/ 0 w 1824177"/>
              <a:gd name="connsiteY0" fmla="*/ 304036 h 1910080"/>
              <a:gd name="connsiteX1" fmla="*/ 304036 w 1824177"/>
              <a:gd name="connsiteY1" fmla="*/ 0 h 1910080"/>
              <a:gd name="connsiteX2" fmla="*/ 1520141 w 1824177"/>
              <a:gd name="connsiteY2" fmla="*/ 0 h 1910080"/>
              <a:gd name="connsiteX3" fmla="*/ 1824177 w 1824177"/>
              <a:gd name="connsiteY3" fmla="*/ 304036 h 1910080"/>
              <a:gd name="connsiteX4" fmla="*/ 1824177 w 1824177"/>
              <a:gd name="connsiteY4" fmla="*/ 1606044 h 1910080"/>
              <a:gd name="connsiteX5" fmla="*/ 1520141 w 1824177"/>
              <a:gd name="connsiteY5" fmla="*/ 1910080 h 1910080"/>
              <a:gd name="connsiteX6" fmla="*/ 304036 w 1824177"/>
              <a:gd name="connsiteY6" fmla="*/ 1910080 h 1910080"/>
              <a:gd name="connsiteX7" fmla="*/ 0 w 1824177"/>
              <a:gd name="connsiteY7" fmla="*/ 1606044 h 1910080"/>
              <a:gd name="connsiteX8" fmla="*/ 0 w 1824177"/>
              <a:gd name="connsiteY8" fmla="*/ 304036 h 191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4177" h="1910080">
                <a:moveTo>
                  <a:pt x="0" y="304036"/>
                </a:moveTo>
                <a:cubicBezTo>
                  <a:pt x="0" y="136122"/>
                  <a:pt x="136122" y="0"/>
                  <a:pt x="304036" y="0"/>
                </a:cubicBezTo>
                <a:lnTo>
                  <a:pt x="1520141" y="0"/>
                </a:lnTo>
                <a:cubicBezTo>
                  <a:pt x="1688055" y="0"/>
                  <a:pt x="1824177" y="136122"/>
                  <a:pt x="1824177" y="304036"/>
                </a:cubicBezTo>
                <a:lnTo>
                  <a:pt x="1824177" y="1606044"/>
                </a:lnTo>
                <a:cubicBezTo>
                  <a:pt x="1824177" y="1773958"/>
                  <a:pt x="1688055" y="1910080"/>
                  <a:pt x="1520141" y="1910080"/>
                </a:cubicBezTo>
                <a:lnTo>
                  <a:pt x="304036" y="1910080"/>
                </a:lnTo>
                <a:cubicBezTo>
                  <a:pt x="136122" y="1910080"/>
                  <a:pt x="0" y="1773958"/>
                  <a:pt x="0" y="1606044"/>
                </a:cubicBezTo>
                <a:lnTo>
                  <a:pt x="0" y="30403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629" tIns="157629" rIns="157629" bIns="157629" numCol="1" spcCol="1270" anchor="t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/>
              <a:t>Riset</a:t>
            </a:r>
            <a:r>
              <a:rPr lang="en-US" sz="1600" b="1" dirty="0"/>
              <a:t> </a:t>
            </a:r>
            <a:r>
              <a:rPr lang="en-US" sz="1600" b="1" dirty="0" err="1"/>
              <a:t>Dasar</a:t>
            </a:r>
            <a:endParaRPr lang="id-ID" sz="1600" b="1" dirty="0"/>
          </a:p>
        </p:txBody>
      </p:sp>
      <p:sp>
        <p:nvSpPr>
          <p:cNvPr id="25" name="Freeform 24"/>
          <p:cNvSpPr/>
          <p:nvPr/>
        </p:nvSpPr>
        <p:spPr>
          <a:xfrm>
            <a:off x="4759071" y="5394521"/>
            <a:ext cx="3177563" cy="630973"/>
          </a:xfrm>
          <a:custGeom>
            <a:avLst/>
            <a:gdLst>
              <a:gd name="connsiteX0" fmla="*/ 0 w 1824177"/>
              <a:gd name="connsiteY0" fmla="*/ 304036 h 1910080"/>
              <a:gd name="connsiteX1" fmla="*/ 304036 w 1824177"/>
              <a:gd name="connsiteY1" fmla="*/ 0 h 1910080"/>
              <a:gd name="connsiteX2" fmla="*/ 1520141 w 1824177"/>
              <a:gd name="connsiteY2" fmla="*/ 0 h 1910080"/>
              <a:gd name="connsiteX3" fmla="*/ 1824177 w 1824177"/>
              <a:gd name="connsiteY3" fmla="*/ 304036 h 1910080"/>
              <a:gd name="connsiteX4" fmla="*/ 1824177 w 1824177"/>
              <a:gd name="connsiteY4" fmla="*/ 1606044 h 1910080"/>
              <a:gd name="connsiteX5" fmla="*/ 1520141 w 1824177"/>
              <a:gd name="connsiteY5" fmla="*/ 1910080 h 1910080"/>
              <a:gd name="connsiteX6" fmla="*/ 304036 w 1824177"/>
              <a:gd name="connsiteY6" fmla="*/ 1910080 h 1910080"/>
              <a:gd name="connsiteX7" fmla="*/ 0 w 1824177"/>
              <a:gd name="connsiteY7" fmla="*/ 1606044 h 1910080"/>
              <a:gd name="connsiteX8" fmla="*/ 0 w 1824177"/>
              <a:gd name="connsiteY8" fmla="*/ 304036 h 191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4177" h="1910080">
                <a:moveTo>
                  <a:pt x="0" y="304036"/>
                </a:moveTo>
                <a:cubicBezTo>
                  <a:pt x="0" y="136122"/>
                  <a:pt x="136122" y="0"/>
                  <a:pt x="304036" y="0"/>
                </a:cubicBezTo>
                <a:lnTo>
                  <a:pt x="1520141" y="0"/>
                </a:lnTo>
                <a:cubicBezTo>
                  <a:pt x="1688055" y="0"/>
                  <a:pt x="1824177" y="136122"/>
                  <a:pt x="1824177" y="304036"/>
                </a:cubicBezTo>
                <a:lnTo>
                  <a:pt x="1824177" y="1606044"/>
                </a:lnTo>
                <a:cubicBezTo>
                  <a:pt x="1824177" y="1773958"/>
                  <a:pt x="1688055" y="1910080"/>
                  <a:pt x="1520141" y="1910080"/>
                </a:cubicBezTo>
                <a:lnTo>
                  <a:pt x="304036" y="1910080"/>
                </a:lnTo>
                <a:cubicBezTo>
                  <a:pt x="136122" y="1910080"/>
                  <a:pt x="0" y="1773958"/>
                  <a:pt x="0" y="1606044"/>
                </a:cubicBezTo>
                <a:lnTo>
                  <a:pt x="0" y="30403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157629" rIns="36000" bIns="157629" numCol="1" spcCol="1270" anchor="t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/>
              <a:t>Riset</a:t>
            </a:r>
            <a:r>
              <a:rPr lang="en-US" sz="1600" b="1" dirty="0"/>
              <a:t> </a:t>
            </a:r>
            <a:r>
              <a:rPr lang="en-US" sz="1600" b="1" dirty="0" err="1"/>
              <a:t>Terapan</a:t>
            </a:r>
            <a:endParaRPr lang="id-ID" sz="1600" b="1" dirty="0"/>
          </a:p>
        </p:txBody>
      </p:sp>
      <p:sp>
        <p:nvSpPr>
          <p:cNvPr id="26" name="Freeform 25"/>
          <p:cNvSpPr/>
          <p:nvPr/>
        </p:nvSpPr>
        <p:spPr>
          <a:xfrm>
            <a:off x="7962842" y="5394519"/>
            <a:ext cx="2512387" cy="596470"/>
          </a:xfrm>
          <a:custGeom>
            <a:avLst/>
            <a:gdLst>
              <a:gd name="connsiteX0" fmla="*/ 0 w 1824177"/>
              <a:gd name="connsiteY0" fmla="*/ 304036 h 1910080"/>
              <a:gd name="connsiteX1" fmla="*/ 304036 w 1824177"/>
              <a:gd name="connsiteY1" fmla="*/ 0 h 1910080"/>
              <a:gd name="connsiteX2" fmla="*/ 1520141 w 1824177"/>
              <a:gd name="connsiteY2" fmla="*/ 0 h 1910080"/>
              <a:gd name="connsiteX3" fmla="*/ 1824177 w 1824177"/>
              <a:gd name="connsiteY3" fmla="*/ 304036 h 1910080"/>
              <a:gd name="connsiteX4" fmla="*/ 1824177 w 1824177"/>
              <a:gd name="connsiteY4" fmla="*/ 1606044 h 1910080"/>
              <a:gd name="connsiteX5" fmla="*/ 1520141 w 1824177"/>
              <a:gd name="connsiteY5" fmla="*/ 1910080 h 1910080"/>
              <a:gd name="connsiteX6" fmla="*/ 304036 w 1824177"/>
              <a:gd name="connsiteY6" fmla="*/ 1910080 h 1910080"/>
              <a:gd name="connsiteX7" fmla="*/ 0 w 1824177"/>
              <a:gd name="connsiteY7" fmla="*/ 1606044 h 1910080"/>
              <a:gd name="connsiteX8" fmla="*/ 0 w 1824177"/>
              <a:gd name="connsiteY8" fmla="*/ 304036 h 191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4177" h="1910080">
                <a:moveTo>
                  <a:pt x="0" y="304036"/>
                </a:moveTo>
                <a:cubicBezTo>
                  <a:pt x="0" y="136122"/>
                  <a:pt x="136122" y="0"/>
                  <a:pt x="304036" y="0"/>
                </a:cubicBezTo>
                <a:lnTo>
                  <a:pt x="1520141" y="0"/>
                </a:lnTo>
                <a:cubicBezTo>
                  <a:pt x="1688055" y="0"/>
                  <a:pt x="1824177" y="136122"/>
                  <a:pt x="1824177" y="304036"/>
                </a:cubicBezTo>
                <a:lnTo>
                  <a:pt x="1824177" y="1606044"/>
                </a:lnTo>
                <a:cubicBezTo>
                  <a:pt x="1824177" y="1773958"/>
                  <a:pt x="1688055" y="1910080"/>
                  <a:pt x="1520141" y="1910080"/>
                </a:cubicBezTo>
                <a:lnTo>
                  <a:pt x="304036" y="1910080"/>
                </a:lnTo>
                <a:cubicBezTo>
                  <a:pt x="136122" y="1910080"/>
                  <a:pt x="0" y="1773958"/>
                  <a:pt x="0" y="1606044"/>
                </a:cubicBezTo>
                <a:lnTo>
                  <a:pt x="0" y="30403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629" tIns="157629" rIns="157629" bIns="157629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err="1"/>
              <a:t>Riset</a:t>
            </a:r>
            <a:r>
              <a:rPr lang="en-US" sz="1400" b="1" dirty="0"/>
              <a:t> </a:t>
            </a:r>
            <a:r>
              <a:rPr lang="en-US" sz="1400" b="1" dirty="0" err="1"/>
              <a:t>Pengembangan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95997" y="4413937"/>
            <a:ext cx="1133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Publikasi</a:t>
            </a:r>
            <a:endParaRPr lang="id-ID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382333" y="4427384"/>
            <a:ext cx="792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Paten</a:t>
            </a:r>
            <a:endParaRPr lang="id-ID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18304" y="4433047"/>
            <a:ext cx="124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Prototype</a:t>
            </a:r>
            <a:endParaRPr lang="id-ID" sz="2000" b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876924" y="6304754"/>
          <a:ext cx="9621174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44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11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3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09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38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68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1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077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929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239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TINGKAT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KESIAPAN TEKNOLOGI :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89106" marR="891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53345" y="1"/>
            <a:ext cx="927504" cy="81602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501313" y="6372225"/>
            <a:ext cx="1690687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7573" y="2182680"/>
            <a:ext cx="2420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FOKUS, TEMA, TOPIK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5735" y="1205708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TKT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421" y="3177807"/>
            <a:ext cx="2425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BIAYA LUARAN (SBK)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32647" y="4127618"/>
            <a:ext cx="2698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BIAYA MASUKAN (SBM)</a:t>
            </a:r>
          </a:p>
        </p:txBody>
      </p:sp>
      <p:sp>
        <p:nvSpPr>
          <p:cNvPr id="37" name="Down Arrow 36"/>
          <p:cNvSpPr/>
          <p:nvPr/>
        </p:nvSpPr>
        <p:spPr>
          <a:xfrm>
            <a:off x="554636" y="1605818"/>
            <a:ext cx="860236" cy="595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605401" y="2582790"/>
            <a:ext cx="860236" cy="595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637882" y="3552459"/>
            <a:ext cx="860236" cy="595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4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106680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KATEGORI PENELITIAN PENUGASAN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4588"/>
            <a:ext cx="10515600" cy="28717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SKEMA KONSORSIUM RISET UNGGULAN PERGURUAN TINGGI  (KRU-PT)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SKEMA KAJIAN KEBIJAKAN STRATEGIS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147376" y="1960931"/>
            <a:ext cx="3563471" cy="3563471"/>
          </a:xfrm>
          <a:prstGeom prst="ellipse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5" y="2025890"/>
          <a:ext cx="4921011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38" y="2338524"/>
            <a:ext cx="911669" cy="122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21958" y="3002564"/>
            <a:ext cx="3192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Konsorsium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riset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unggulan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diarahkan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mengembangkan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komersial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1969" y="2335121"/>
            <a:ext cx="3001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KRU-PT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1958" y="2844669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6389" y="3667069"/>
            <a:ext cx="27904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berpendidikan</a:t>
            </a:r>
            <a:r>
              <a:rPr lang="en-US" sz="1600" dirty="0"/>
              <a:t> S3 </a:t>
            </a:r>
            <a:r>
              <a:rPr lang="en-US" sz="1600" dirty="0" smtClean="0"/>
              <a:t>minimal </a:t>
            </a:r>
            <a:r>
              <a:rPr lang="en-US" sz="1600" dirty="0" err="1" smtClean="0"/>
              <a:t>lektor</a:t>
            </a:r>
            <a:r>
              <a:rPr lang="en-US" sz="16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dirty="0" err="1"/>
              <a:t>tujuh</a:t>
            </a:r>
            <a:r>
              <a:rPr lang="en-US" sz="1600" dirty="0"/>
              <a:t> </a:t>
            </a:r>
            <a:r>
              <a:rPr lang="en-US" sz="1600" dirty="0" err="1"/>
              <a:t>artikel</a:t>
            </a:r>
            <a:r>
              <a:rPr lang="en-US" sz="1600" dirty="0"/>
              <a:t> 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 smtClean="0"/>
              <a:t>bereputasi</a:t>
            </a:r>
            <a:r>
              <a:rPr lang="en-US" sz="1600" dirty="0" smtClean="0"/>
              <a:t> </a:t>
            </a:r>
            <a:r>
              <a:rPr lang="en-US" sz="1600" dirty="0" err="1"/>
              <a:t>atau</a:t>
            </a:r>
            <a:r>
              <a:rPr lang="en-US" sz="1600" dirty="0"/>
              <a:t> minimal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KI status </a:t>
            </a:r>
            <a:r>
              <a:rPr lang="en-US" sz="1600" i="1" dirty="0"/>
              <a:t>granted</a:t>
            </a:r>
            <a:r>
              <a:rPr lang="en-US" sz="1600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minimal 3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2-3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757084"/>
          <a:ext cx="4011869" cy="111571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6594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8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Terapan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/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Pengembangan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2092112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998823" y="20113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553998" y="120697"/>
            <a:ext cx="11542505" cy="77503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KONSORSIUM RISET UNGGULAN PERGURUAN TINGGI (KRU-PT)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PENUGASAN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270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147376" y="1960931"/>
            <a:ext cx="3563471" cy="3563471"/>
          </a:xfrm>
          <a:prstGeom prst="ellipse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5" y="2658766"/>
          <a:ext cx="4921011" cy="328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38" y="2338524"/>
            <a:ext cx="911669" cy="122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21958" y="3002564"/>
            <a:ext cx="3192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landasan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ilmiah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kuat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proses, </a:t>
            </a:r>
            <a:r>
              <a:rPr lang="en-US" sz="2400" dirty="0" err="1">
                <a:solidFill>
                  <a:schemeClr val="bg1"/>
                </a:solidFill>
              </a:rPr>
              <a:t>konteks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substansi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kebijakan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1969" y="2335121"/>
            <a:ext cx="3001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KKS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1958" y="2844669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6389" y="3667069"/>
            <a:ext cx="2790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pengusul</a:t>
            </a:r>
            <a:r>
              <a:rPr lang="en-US" dirty="0"/>
              <a:t> </a:t>
            </a:r>
            <a:r>
              <a:rPr lang="en-US" dirty="0" err="1"/>
              <a:t>berpendidikan</a:t>
            </a:r>
            <a:r>
              <a:rPr lang="en-US" dirty="0"/>
              <a:t> S3 </a:t>
            </a:r>
            <a:r>
              <a:rPr lang="en-US" dirty="0" smtClean="0"/>
              <a:t>minimal </a:t>
            </a:r>
            <a:r>
              <a:rPr lang="en-US" dirty="0" err="1" smtClean="0"/>
              <a:t>Lektor</a:t>
            </a:r>
            <a:r>
              <a:rPr lang="en-US" dirty="0" smtClean="0"/>
              <a:t> </a:t>
            </a:r>
            <a:r>
              <a:rPr lang="en-US" dirty="0" err="1"/>
              <a:t>Kepala</a:t>
            </a:r>
            <a:r>
              <a:rPr lang="en-US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di database </a:t>
            </a:r>
            <a:r>
              <a:rPr lang="en-US" dirty="0" err="1"/>
              <a:t>terindeks</a:t>
            </a:r>
            <a:r>
              <a:rPr lang="en-US" dirty="0"/>
              <a:t> </a:t>
            </a:r>
            <a:r>
              <a:rPr lang="en-US" dirty="0" err="1"/>
              <a:t>bereputasi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pengusul</a:t>
            </a:r>
            <a:r>
              <a:rPr lang="en-US" dirty="0"/>
              <a:t> 2-5 orang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1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757084"/>
          <a:ext cx="4011869" cy="10284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6594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8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Kajian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Aktual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Strategis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00377" y="2824641"/>
            <a:ext cx="756921" cy="642749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998823" y="20113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553998" y="120697"/>
            <a:ext cx="11542505" cy="77503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KAJIAN KEBIJAKAN STRATEGIS (KKS)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PENUGASAN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995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4675" y="2967335"/>
            <a:ext cx="6143625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</a:p>
          <a:p>
            <a:pPr algn="ctr"/>
            <a:endParaRPr lang="en-U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57225" y="365125"/>
            <a:ext cx="11101388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KATEGORI PENELITIAN KOMPETITIF NASIONAL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2901" y="1200150"/>
            <a:ext cx="11415712" cy="547211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PENELITIAN DASAR (PD)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PENELITIAN TERAPAN (PT)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PENELITIAN PENGEMBANGAN (PP)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PENELITIAN DOSEN PEMULA (PDP)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PENELITIAN KERJA SAMA ANTAR PERGURUAN TINGGI (PKPT)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PENELITIAN PASCA SARJANA (PPS)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07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SKEMA UNGGULAN PERGURUAN TINGGI DESENTRALISASI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7475"/>
            <a:ext cx="10515600" cy="35194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PENELITIAN DASAR- UNGGULAN PERGURUAN TINGGI (PD-UPT)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PENELITIAN TERAPAN UNGGULAN PERGURUAN TINGGI (PT-UPT)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PENELITIAN PENGEMBANGAN UNGGULAN PERGURUAN TINGGI (PP-UPT)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3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365125"/>
            <a:ext cx="106680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KATEGORI PENELITIAN PENUGASAN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414588"/>
            <a:ext cx="10515600" cy="2871788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KONSORSIUM RISET UNGGULAN PERGURUAN TINGGI  (KRU-PT)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 KAJIAN KEBIJAKAN STRATEGIS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13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3" y="120697"/>
            <a:ext cx="10557386" cy="775036"/>
          </a:xfrm>
        </p:spPr>
        <p:txBody>
          <a:bodyPr/>
          <a:lstStyle/>
          <a:p>
            <a:r>
              <a:rPr lang="en-US" b="1" dirty="0"/>
              <a:t>PENELITIAN </a:t>
            </a:r>
            <a:r>
              <a:rPr lang="en-US" b="1" dirty="0" smtClean="0"/>
              <a:t>DASAR </a:t>
            </a:r>
            <a:r>
              <a:rPr lang="en-US" b="1" dirty="0"/>
              <a:t>(</a:t>
            </a:r>
            <a:r>
              <a:rPr lang="en-US" b="1" dirty="0" smtClean="0"/>
              <a:t>PD)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198367" y="1988601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17" y="2338510"/>
            <a:ext cx="1149525" cy="15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menghasilkan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prinsip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teknologi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formulasi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konsep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aplikasi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teknologi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hingga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pembuktian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konsep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4887" y="2430787"/>
            <a:ext cx="24300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 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338" y="4001238"/>
            <a:ext cx="2863962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smtClean="0"/>
              <a:t>S3 minimal </a:t>
            </a:r>
            <a:r>
              <a:rPr lang="en-US" sz="1600" dirty="0" err="1"/>
              <a:t>asisten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S2 </a:t>
            </a:r>
            <a:r>
              <a:rPr lang="en-US" sz="1600" b="1" dirty="0" smtClean="0">
                <a:solidFill>
                  <a:srgbClr val="C00000"/>
                </a:solidFill>
              </a:rPr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lektor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dua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artikel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</a:t>
            </a:r>
            <a:r>
              <a:rPr lang="en-US" sz="1600" dirty="0" err="1"/>
              <a:t>terakreditasi</a:t>
            </a:r>
            <a:r>
              <a:rPr lang="en-US" sz="1600" dirty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penulis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correspondence author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1-2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ym typeface="Symbol" panose="05050102010706020507" pitchFamily="18" charset="2"/>
                        </a:rPr>
                        <a:t>2-3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1084516"/>
          <a:ext cx="3916372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Dasar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2114605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426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06" y="122653"/>
            <a:ext cx="10945904" cy="775036"/>
          </a:xfrm>
        </p:spPr>
        <p:txBody>
          <a:bodyPr/>
          <a:lstStyle/>
          <a:p>
            <a:r>
              <a:rPr lang="en-US" b="1" dirty="0"/>
              <a:t>PENELITIAN </a:t>
            </a:r>
            <a:r>
              <a:rPr lang="en-US" b="1" dirty="0" smtClean="0"/>
              <a:t>TERAPAN </a:t>
            </a:r>
            <a:r>
              <a:rPr lang="en-US" b="1" dirty="0"/>
              <a:t>(</a:t>
            </a:r>
            <a:r>
              <a:rPr lang="en-US" b="1" dirty="0" smtClean="0"/>
              <a:t>PT)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198367" y="1988601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69" y="1912236"/>
            <a:ext cx="1083131" cy="145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64254" y="2814502"/>
            <a:ext cx="31929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berorientasi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ipteks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tervalidasi</a:t>
            </a:r>
            <a:r>
              <a:rPr lang="en-US" sz="2400" dirty="0">
                <a:solidFill>
                  <a:schemeClr val="bg1"/>
                </a:solidFill>
              </a:rPr>
              <a:t> di </a:t>
            </a:r>
            <a:r>
              <a:rPr lang="en-US" sz="2400" dirty="0" err="1">
                <a:solidFill>
                  <a:schemeClr val="bg1"/>
                </a:solidFill>
              </a:rPr>
              <a:t>lingkungan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laboratorium</a:t>
            </a:r>
            <a:r>
              <a:rPr lang="en-US" sz="2400" dirty="0">
                <a:solidFill>
                  <a:schemeClr val="bg1"/>
                </a:solidFill>
              </a:rPr>
              <a:t>/</a:t>
            </a:r>
            <a:r>
              <a:rPr lang="en-US" sz="2400" dirty="0" err="1">
                <a:solidFill>
                  <a:schemeClr val="bg1"/>
                </a:solidFill>
              </a:rPr>
              <a:t>lapangan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lingkungan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relevan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958" y="2430787"/>
            <a:ext cx="2723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 </a:t>
            </a:r>
            <a:r>
              <a:rPr lang="en-ID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TERAPAN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637513" y="2850172"/>
            <a:ext cx="2732314" cy="1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9190" y="3460664"/>
            <a:ext cx="2917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smtClean="0"/>
              <a:t>S3 minimal </a:t>
            </a:r>
            <a:r>
              <a:rPr lang="en-US" sz="1600" dirty="0" err="1"/>
              <a:t>asisten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S2 </a:t>
            </a:r>
            <a:r>
              <a:rPr lang="en-US" sz="1600" b="1" dirty="0" smtClean="0">
                <a:solidFill>
                  <a:srgbClr val="C00000"/>
                </a:solidFill>
              </a:rPr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lektor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dua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artikel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jurnal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</a:t>
            </a:r>
            <a:r>
              <a:rPr lang="en-US" sz="1600" dirty="0" err="1"/>
              <a:t>terakreditasi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penulis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correspondence author) </a:t>
            </a:r>
            <a:r>
              <a:rPr lang="en-US" sz="1600" dirty="0" err="1" smtClean="0"/>
              <a:t>atau</a:t>
            </a:r>
            <a:r>
              <a:rPr lang="en-US" sz="1600" dirty="0" smtClean="0"/>
              <a:t> 1 KI min. </a:t>
            </a:r>
            <a:r>
              <a:rPr lang="en-US" sz="1600" dirty="0" err="1" smtClean="0"/>
              <a:t>terdaftar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1-2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ym typeface="Symbol" panose="05050102010706020507" pitchFamily="18" charset="2"/>
                        </a:rPr>
                        <a:t>2-3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1" y="1084516"/>
          <a:ext cx="3916372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68669"/>
                <a:gridCol w="2647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Terapan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2121317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677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06" y="128669"/>
            <a:ext cx="10945904" cy="775036"/>
          </a:xfrm>
        </p:spPr>
        <p:txBody>
          <a:bodyPr/>
          <a:lstStyle/>
          <a:p>
            <a:r>
              <a:rPr lang="en-US" b="1" dirty="0"/>
              <a:t>PENELITIAN </a:t>
            </a:r>
            <a:r>
              <a:rPr lang="en-US" b="1" dirty="0" smtClean="0"/>
              <a:t>PENGEMBANGAN </a:t>
            </a:r>
            <a:r>
              <a:rPr lang="en-US" b="1" dirty="0"/>
              <a:t>(</a:t>
            </a:r>
            <a:r>
              <a:rPr lang="en-US" b="1" dirty="0" smtClean="0"/>
              <a:t>PP)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198367" y="1988601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16040547"/>
              </p:ext>
            </p:extLst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38" y="2338523"/>
            <a:ext cx="1149525" cy="15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85774" y="3563381"/>
            <a:ext cx="31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</a:rPr>
              <a:t>diarahkan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mengembangkan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komersial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809" y="2561262"/>
            <a:ext cx="3001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 </a:t>
            </a:r>
            <a:r>
              <a:rPr lang="en-ID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21505" y="3418466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6160" y="3884562"/>
            <a:ext cx="279047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smtClean="0"/>
              <a:t>S3 minimal </a:t>
            </a:r>
            <a:r>
              <a:rPr lang="en-US" sz="1600" dirty="0" err="1"/>
              <a:t>asisten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S2 </a:t>
            </a:r>
            <a:r>
              <a:rPr lang="en-US" sz="1600" b="1" dirty="0" smtClean="0">
                <a:solidFill>
                  <a:srgbClr val="C00000"/>
                </a:solidFill>
              </a:rPr>
              <a:t>minimal </a:t>
            </a:r>
            <a:r>
              <a:rPr lang="en-US" sz="1600" b="1" dirty="0" err="1">
                <a:solidFill>
                  <a:srgbClr val="C00000"/>
                </a:solidFill>
              </a:rPr>
              <a:t>lektor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pengusul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smtClean="0"/>
              <a:t>minimal </a:t>
            </a:r>
            <a:r>
              <a:rPr lang="en-US" sz="1600" b="1" dirty="0" smtClean="0">
                <a:solidFill>
                  <a:srgbClr val="C00000"/>
                </a:solidFill>
              </a:rPr>
              <a:t>lima </a:t>
            </a:r>
            <a:r>
              <a:rPr lang="en-US" sz="1600" b="1" dirty="0" err="1">
                <a:solidFill>
                  <a:srgbClr val="C00000"/>
                </a:solidFill>
              </a:rPr>
              <a:t>artikel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dirty="0"/>
              <a:t>di database </a:t>
            </a:r>
            <a:r>
              <a:rPr lang="en-US" sz="1600" dirty="0" err="1"/>
              <a:t>terindeks</a:t>
            </a:r>
            <a:r>
              <a:rPr lang="en-US" sz="1600" dirty="0"/>
              <a:t> </a:t>
            </a:r>
            <a:r>
              <a:rPr lang="en-US" sz="1600" dirty="0" err="1"/>
              <a:t>bereputasi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/>
              <a:t>minimal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satu</a:t>
            </a:r>
            <a:r>
              <a:rPr lang="en-US" sz="1600" dirty="0"/>
              <a:t> KI status </a:t>
            </a:r>
            <a:r>
              <a:rPr lang="en-US" sz="1600" dirty="0" smtClean="0"/>
              <a:t>granted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mitra</a:t>
            </a:r>
            <a:r>
              <a:rPr lang="en-US" sz="1600" dirty="0"/>
              <a:t> investor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</a:t>
            </a:r>
            <a:r>
              <a:rPr lang="en-US" sz="1600" dirty="0" smtClean="0"/>
              <a:t>1-3 orang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1103929"/>
          <a:ext cx="2678220" cy="701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3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1084516"/>
          <a:ext cx="4011869" cy="701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725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>
                          <a:sym typeface="Symbol" panose="05050102010706020507" pitchFamily="18" charset="2"/>
                        </a:rPr>
                        <a:t>SBK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Penelitian</a:t>
                      </a:r>
                      <a:r>
                        <a:rPr lang="en-US" sz="16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err="1" smtClean="0">
                          <a:sym typeface="Symbol" panose="05050102010706020507" pitchFamily="18" charset="2"/>
                        </a:rPr>
                        <a:t>Pengembangan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1112658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2013165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998823" y="20113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4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06" y="128669"/>
            <a:ext cx="10945904" cy="775036"/>
          </a:xfrm>
        </p:spPr>
        <p:txBody>
          <a:bodyPr>
            <a:noAutofit/>
          </a:bodyPr>
          <a:lstStyle/>
          <a:p>
            <a:r>
              <a:rPr lang="en-US" b="1" dirty="0"/>
              <a:t>PENELITIAN </a:t>
            </a:r>
            <a:r>
              <a:rPr lang="en-US" b="1" dirty="0" smtClean="0"/>
              <a:t>DOSEN PEMULA (PDP)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0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155965" y="2009099"/>
            <a:ext cx="3563471" cy="35634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893856" y="2025890"/>
          <a:ext cx="4459944" cy="391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ead Symbol Yellow Person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38" y="2338523"/>
            <a:ext cx="1149525" cy="15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68634" y="3213732"/>
            <a:ext cx="3192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para </a:t>
            </a:r>
            <a:r>
              <a:rPr lang="en-US" sz="2400" dirty="0" err="1">
                <a:solidFill>
                  <a:schemeClr val="bg1"/>
                </a:solidFill>
              </a:rPr>
              <a:t>peneliti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pemula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meningkatkan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kemampuan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melaksanakan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penelitian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1244" y="2423635"/>
            <a:ext cx="3001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ID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DOSEN PEMULA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1958" y="3122909"/>
            <a:ext cx="3010831" cy="93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6160" y="3884562"/>
            <a:ext cx="27904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</a:t>
            </a:r>
            <a:r>
              <a:rPr lang="en-US" sz="1600" dirty="0" err="1"/>
              <a:t>maksimum</a:t>
            </a:r>
            <a:r>
              <a:rPr lang="en-US" sz="1600" dirty="0"/>
              <a:t> </a:t>
            </a:r>
            <a:r>
              <a:rPr lang="en-US" sz="1600" dirty="0" err="1"/>
              <a:t>berpendidikan</a:t>
            </a:r>
            <a:r>
              <a:rPr lang="en-US" sz="1600" dirty="0"/>
              <a:t> S-2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jabatan</a:t>
            </a:r>
            <a:r>
              <a:rPr lang="en-US" sz="1600" dirty="0"/>
              <a:t> </a:t>
            </a:r>
            <a:r>
              <a:rPr lang="en-US" sz="1600" dirty="0" err="1"/>
              <a:t>Asisten</a:t>
            </a:r>
            <a:r>
              <a:rPr lang="en-US" sz="1600" dirty="0"/>
              <a:t> Ahli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jabatan</a:t>
            </a:r>
            <a:r>
              <a:rPr lang="en-US" sz="1600" dirty="0"/>
              <a:t> </a:t>
            </a:r>
            <a:r>
              <a:rPr lang="en-US" sz="1600" dirty="0" err="1"/>
              <a:t>fungsional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peneliti</a:t>
            </a:r>
            <a:r>
              <a:rPr lang="en-US" sz="1600" dirty="0"/>
              <a:t> </a:t>
            </a:r>
            <a:r>
              <a:rPr lang="en-US" sz="1600" dirty="0" err="1"/>
              <a:t>sebanyak</a:t>
            </a:r>
            <a:r>
              <a:rPr lang="en-US" sz="1600" dirty="0"/>
              <a:t> 1-2 orang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pengusul</a:t>
            </a:r>
            <a:r>
              <a:rPr lang="en-US" sz="1600" dirty="0" smtClean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boleh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 </a:t>
            </a:r>
            <a:r>
              <a:rPr lang="en-US" sz="1600" dirty="0" err="1"/>
              <a:t>skema</a:t>
            </a:r>
            <a:r>
              <a:rPr lang="en-US" sz="1600" dirty="0"/>
              <a:t> PDP </a:t>
            </a:r>
            <a:r>
              <a:rPr lang="en-US" sz="1600" dirty="0" err="1"/>
              <a:t>sebanyak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kali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42809" y="5878455"/>
          <a:ext cx="8472058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79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386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TKT</a:t>
                      </a:r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 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/>
                        <a:t>Kesiapan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baseline="0" dirty="0" err="1" smtClean="0"/>
                        <a:t>Teknologi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400" b="1" baseline="0" dirty="0" smtClean="0"/>
                        <a:t>(TKT)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846423" y="1858921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846423" y="904816"/>
          <a:ext cx="4349164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5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6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9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7567">
                <a:tc rowSpan="2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PENGUSUL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Mandiri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Utama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Madya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Binaan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sym typeface="Symbol" panose="05050102010706020507" pitchFamily="18" charset="2"/>
                        </a:rPr>
                        <a:t>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348749" y="925354"/>
          <a:ext cx="2678220" cy="879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791"/>
                <a:gridCol w="1769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30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Jangka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Waktu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685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1 </a:t>
                      </a:r>
                      <a:r>
                        <a:rPr lang="en-US" sz="1600" baseline="0" dirty="0" err="1">
                          <a:sym typeface="Symbol" panose="05050102010706020507" pitchFamily="18" charset="2"/>
                        </a:rPr>
                        <a:t>Tahun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180130" y="903705"/>
          <a:ext cx="4011869" cy="944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99604"/>
                <a:gridCol w="271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492">
                <a:tc row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Pendanaan</a:t>
                      </a:r>
                      <a:endParaRPr 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77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SBK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Pembinaan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07055" y="994217"/>
            <a:ext cx="770603" cy="730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0131" y="1154624"/>
            <a:ext cx="1188978" cy="574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18969" y="959761"/>
            <a:ext cx="831242" cy="57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2110854"/>
            <a:ext cx="572350" cy="4860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92142" y="4505289"/>
            <a:ext cx="572350" cy="48601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1"/>
            <a:ext cx="55399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ID" sz="2400" dirty="0" smtClean="0"/>
              <a:t>KOMPETITIF NASIONAL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31679" y="1942497"/>
            <a:ext cx="11345576" cy="418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64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2216</TotalTime>
  <Words>2860</Words>
  <Application>Microsoft Macintosh PowerPoint</Application>
  <PresentationFormat>Custom</PresentationFormat>
  <Paragraphs>741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SKEMA UNGGULAN PERGURUAN TINGGI DESENTRALISASI</vt:lpstr>
      <vt:lpstr>PowerPoint Presentation</vt:lpstr>
      <vt:lpstr>PENELITIAN DASAR (PD)</vt:lpstr>
      <vt:lpstr>PENELITIAN TERAPAN (PT)</vt:lpstr>
      <vt:lpstr>PENELITIAN PENGEMBANGAN (PP)</vt:lpstr>
      <vt:lpstr>PENELITIAN DOSEN PEMULA (PDP)</vt:lpstr>
      <vt:lpstr>PENELITIAN KERJA SAMA ANTAR PERGURUAN TINGGI-DASAR (PKPTD)</vt:lpstr>
      <vt:lpstr>PENELITIAN KERJA SAMA ANTAR PERGURUAN TINGGI-TERAPAN (PKPTT)</vt:lpstr>
      <vt:lpstr>PENELITIAN PASCASARJANA-PENELITIAN TESIS MAGISTER (PPS-PTM)</vt:lpstr>
      <vt:lpstr>PENELITIAN PASCASARJANA-PENELITIAN DISERTASI DOKTOR (PPS-PDD)</vt:lpstr>
      <vt:lpstr>PENELITIAN PASCASARJANA-PENDIDIKAN MAGISTER MENUJU DOKTOR UNTUK SARJANA UNGGUL  (PPS-PMDSU)</vt:lpstr>
      <vt:lpstr>PENELITIAN PASCASARJANA-PENELITIAN PASCA DOKTOR (PPS-PPD)</vt:lpstr>
      <vt:lpstr>KATEGORI PENELITIAN DESENTRALISASI</vt:lpstr>
      <vt:lpstr>PENELITIAN DASAR UNGGULAN PERGURUAN TINGGI (PDUPT)</vt:lpstr>
      <vt:lpstr>PowerPoint Presentation</vt:lpstr>
      <vt:lpstr>PENELITIAN PENGEMBANGAN UNGGULAN PERGURUAN TINGGI (PPUPT)</vt:lpstr>
      <vt:lpstr>KATEGORI PENELITIAN PENUGASAN</vt:lpstr>
      <vt:lpstr>KONSORSIUM RISET UNGGULAN PERGURUAN TINGGI (KRU-PT)</vt:lpstr>
      <vt:lpstr>KAJIAN KEBIJAKAN STRATEGIS (KKS)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agus subekti</dc:creator>
  <cp:lastModifiedBy>Hotniar Siringoringo</cp:lastModifiedBy>
  <cp:revision>405</cp:revision>
  <dcterms:created xsi:type="dcterms:W3CDTF">2016-02-23T10:54:00Z</dcterms:created>
  <dcterms:modified xsi:type="dcterms:W3CDTF">2018-07-28T15:52:27Z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