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6" r:id="rId2"/>
    <p:sldId id="434" r:id="rId3"/>
    <p:sldId id="682" r:id="rId4"/>
    <p:sldId id="437" r:id="rId5"/>
    <p:sldId id="548" r:id="rId6"/>
    <p:sldId id="443" r:id="rId7"/>
    <p:sldId id="444" r:id="rId8"/>
    <p:sldId id="445" r:id="rId9"/>
    <p:sldId id="449" r:id="rId10"/>
    <p:sldId id="557" r:id="rId11"/>
    <p:sldId id="657" r:id="rId12"/>
    <p:sldId id="558" r:id="rId13"/>
    <p:sldId id="559" r:id="rId14"/>
    <p:sldId id="625" r:id="rId15"/>
    <p:sldId id="626" r:id="rId16"/>
    <p:sldId id="627" r:id="rId17"/>
    <p:sldId id="628" r:id="rId18"/>
    <p:sldId id="629" r:id="rId19"/>
    <p:sldId id="644" r:id="rId20"/>
    <p:sldId id="681" r:id="rId21"/>
    <p:sldId id="650" r:id="rId22"/>
    <p:sldId id="656" r:id="rId23"/>
    <p:sldId id="342" r:id="rId24"/>
  </p:sldIdLst>
  <p:sldSz cx="12192000" cy="6858000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647B-74A3-4257-8BC0-D4DD96B1148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A18DFE0-AC48-41D0-8CD0-5AF1840FC7C8}">
      <dgm:prSet phldrT="[Text]"/>
      <dgm:spPr/>
      <dgm:t>
        <a:bodyPr/>
        <a:lstStyle/>
        <a:p>
          <a:r>
            <a:rPr lang="en-ID" dirty="0"/>
            <a:t>PENELITIAN DASAR</a:t>
          </a:r>
        </a:p>
        <a:p>
          <a:r>
            <a:rPr lang="en-ID" dirty="0"/>
            <a:t>(TKT 1-3)</a:t>
          </a:r>
          <a:endParaRPr lang="en-US" dirty="0"/>
        </a:p>
      </dgm:t>
    </dgm:pt>
    <dgm:pt modelId="{A1BCAAFB-2DBB-4869-8D2C-27F30257C443}" type="parTrans" cxnId="{8902D1E9-5BF4-48CA-9707-F7EDB68A6BFF}">
      <dgm:prSet/>
      <dgm:spPr/>
      <dgm:t>
        <a:bodyPr/>
        <a:lstStyle/>
        <a:p>
          <a:endParaRPr lang="en-US"/>
        </a:p>
      </dgm:t>
    </dgm:pt>
    <dgm:pt modelId="{772BEF13-5C0A-4A43-A8E8-20486D16F141}" type="sibTrans" cxnId="{8902D1E9-5BF4-48CA-9707-F7EDB68A6BFF}">
      <dgm:prSet/>
      <dgm:spPr/>
      <dgm:t>
        <a:bodyPr/>
        <a:lstStyle/>
        <a:p>
          <a:endParaRPr lang="en-US"/>
        </a:p>
      </dgm:t>
    </dgm:pt>
    <dgm:pt modelId="{BC97DD24-51BA-4E7B-B25F-D388922F5EF3}">
      <dgm:prSet phldrT="[Text]"/>
      <dgm:spPr/>
      <dgm:t>
        <a:bodyPr/>
        <a:lstStyle/>
        <a:p>
          <a:r>
            <a:rPr lang="en-ID" dirty="0"/>
            <a:t>PENELITIAN TERAPAN</a:t>
          </a:r>
        </a:p>
        <a:p>
          <a:r>
            <a:rPr lang="en-ID" dirty="0"/>
            <a:t>(TKT 4-6)</a:t>
          </a:r>
          <a:endParaRPr lang="en-US" dirty="0"/>
        </a:p>
      </dgm:t>
    </dgm:pt>
    <dgm:pt modelId="{5F16112A-285B-42A7-9F31-6F32325224E6}" type="parTrans" cxnId="{41983A45-A79D-43AE-B711-E2195103D7CB}">
      <dgm:prSet/>
      <dgm:spPr/>
      <dgm:t>
        <a:bodyPr/>
        <a:lstStyle/>
        <a:p>
          <a:endParaRPr lang="en-US"/>
        </a:p>
      </dgm:t>
    </dgm:pt>
    <dgm:pt modelId="{D464FB47-306C-4DF9-8A86-676F0204386C}" type="sibTrans" cxnId="{41983A45-A79D-43AE-B711-E2195103D7CB}">
      <dgm:prSet/>
      <dgm:spPr/>
      <dgm:t>
        <a:bodyPr/>
        <a:lstStyle/>
        <a:p>
          <a:endParaRPr lang="en-US"/>
        </a:p>
      </dgm:t>
    </dgm:pt>
    <dgm:pt modelId="{0DEC5CCF-0971-4461-BD27-7347F9E0836F}">
      <dgm:prSet phldrT="[Text]"/>
      <dgm:spPr/>
      <dgm:t>
        <a:bodyPr/>
        <a:lstStyle/>
        <a:p>
          <a:r>
            <a:rPr lang="en-ID" dirty="0"/>
            <a:t>PENELITIAN PENGEMBANGAN (TKT 7-9)</a:t>
          </a:r>
        </a:p>
        <a:p>
          <a:endParaRPr lang="en-US" dirty="0"/>
        </a:p>
      </dgm:t>
    </dgm:pt>
    <dgm:pt modelId="{573830FB-D271-43A8-A873-47154800C1BB}" type="parTrans" cxnId="{DEE42B01-E24A-4AB9-8B11-F0431CC03D47}">
      <dgm:prSet/>
      <dgm:spPr/>
      <dgm:t>
        <a:bodyPr/>
        <a:lstStyle/>
        <a:p>
          <a:endParaRPr lang="en-US"/>
        </a:p>
      </dgm:t>
    </dgm:pt>
    <dgm:pt modelId="{47F2BD89-BF1F-4B91-AD9E-50B24A978A87}" type="sibTrans" cxnId="{DEE42B01-E24A-4AB9-8B11-F0431CC03D47}">
      <dgm:prSet/>
      <dgm:spPr/>
      <dgm:t>
        <a:bodyPr/>
        <a:lstStyle/>
        <a:p>
          <a:endParaRPr lang="en-US"/>
        </a:p>
      </dgm:t>
    </dgm:pt>
    <dgm:pt modelId="{809403AE-619D-4E6D-A036-00C22212381B}" type="pres">
      <dgm:prSet presAssocID="{4018647B-74A3-4257-8BC0-D4DD96B11481}" presName="Name0" presStyleCnt="0">
        <dgm:presLayoutVars>
          <dgm:dir/>
          <dgm:resizeHandles val="exact"/>
        </dgm:presLayoutVars>
      </dgm:prSet>
      <dgm:spPr/>
    </dgm:pt>
    <dgm:pt modelId="{41B41C1B-696B-4EC3-8915-575508596872}" type="pres">
      <dgm:prSet presAssocID="{EA18DFE0-AC48-41D0-8CD0-5AF1840FC7C8}" presName="parTxOnly" presStyleLbl="node1" presStyleIdx="0" presStyleCnt="3" custLinFactNeighborY="732">
        <dgm:presLayoutVars>
          <dgm:bulletEnabled val="1"/>
        </dgm:presLayoutVars>
      </dgm:prSet>
      <dgm:spPr/>
    </dgm:pt>
    <dgm:pt modelId="{B692C736-7250-47AE-B46B-BE6CA4935431}" type="pres">
      <dgm:prSet presAssocID="{772BEF13-5C0A-4A43-A8E8-20486D16F141}" presName="parSpace" presStyleCnt="0"/>
      <dgm:spPr/>
    </dgm:pt>
    <dgm:pt modelId="{007CB534-520B-4BEB-86DB-2A8787F6A32C}" type="pres">
      <dgm:prSet presAssocID="{BC97DD24-51BA-4E7B-B25F-D388922F5EF3}" presName="parTxOnly" presStyleLbl="node1" presStyleIdx="1" presStyleCnt="3">
        <dgm:presLayoutVars>
          <dgm:bulletEnabled val="1"/>
        </dgm:presLayoutVars>
      </dgm:prSet>
      <dgm:spPr/>
    </dgm:pt>
    <dgm:pt modelId="{13640383-9830-4D10-9796-BC0F1652EB65}" type="pres">
      <dgm:prSet presAssocID="{D464FB47-306C-4DF9-8A86-676F0204386C}" presName="parSpace" presStyleCnt="0"/>
      <dgm:spPr/>
    </dgm:pt>
    <dgm:pt modelId="{AE305C1B-DF14-49AD-B775-6BFA747270B0}" type="pres">
      <dgm:prSet presAssocID="{0DEC5CCF-0971-4461-BD27-7347F9E0836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EE42B01-E24A-4AB9-8B11-F0431CC03D47}" srcId="{4018647B-74A3-4257-8BC0-D4DD96B11481}" destId="{0DEC5CCF-0971-4461-BD27-7347F9E0836F}" srcOrd="2" destOrd="0" parTransId="{573830FB-D271-43A8-A873-47154800C1BB}" sibTransId="{47F2BD89-BF1F-4B91-AD9E-50B24A978A87}"/>
    <dgm:cxn modelId="{41983A45-A79D-43AE-B711-E2195103D7CB}" srcId="{4018647B-74A3-4257-8BC0-D4DD96B11481}" destId="{BC97DD24-51BA-4E7B-B25F-D388922F5EF3}" srcOrd="1" destOrd="0" parTransId="{5F16112A-285B-42A7-9F31-6F32325224E6}" sibTransId="{D464FB47-306C-4DF9-8A86-676F0204386C}"/>
    <dgm:cxn modelId="{01045055-76DE-4E2D-8970-CB0B48E4A212}" type="presOf" srcId="{0DEC5CCF-0971-4461-BD27-7347F9E0836F}" destId="{AE305C1B-DF14-49AD-B775-6BFA747270B0}" srcOrd="0" destOrd="0" presId="urn:microsoft.com/office/officeart/2005/8/layout/hChevron3"/>
    <dgm:cxn modelId="{D2DE9FAA-FF49-450D-AB8E-24D6BEFA95B4}" type="presOf" srcId="{EA18DFE0-AC48-41D0-8CD0-5AF1840FC7C8}" destId="{41B41C1B-696B-4EC3-8915-575508596872}" srcOrd="0" destOrd="0" presId="urn:microsoft.com/office/officeart/2005/8/layout/hChevron3"/>
    <dgm:cxn modelId="{A68C93C7-509D-4787-B30B-940FFA1E1A7B}" type="presOf" srcId="{4018647B-74A3-4257-8BC0-D4DD96B11481}" destId="{809403AE-619D-4E6D-A036-00C22212381B}" srcOrd="0" destOrd="0" presId="urn:microsoft.com/office/officeart/2005/8/layout/hChevron3"/>
    <dgm:cxn modelId="{0D1F74E2-ECAE-4C7D-97E1-060B3E8AAB6A}" type="presOf" srcId="{BC97DD24-51BA-4E7B-B25F-D388922F5EF3}" destId="{007CB534-520B-4BEB-86DB-2A8787F6A32C}" srcOrd="0" destOrd="0" presId="urn:microsoft.com/office/officeart/2005/8/layout/hChevron3"/>
    <dgm:cxn modelId="{8902D1E9-5BF4-48CA-9707-F7EDB68A6BFF}" srcId="{4018647B-74A3-4257-8BC0-D4DD96B11481}" destId="{EA18DFE0-AC48-41D0-8CD0-5AF1840FC7C8}" srcOrd="0" destOrd="0" parTransId="{A1BCAAFB-2DBB-4869-8D2C-27F30257C443}" sibTransId="{772BEF13-5C0A-4A43-A8E8-20486D16F141}"/>
    <dgm:cxn modelId="{C2DC7C9E-9ADC-4EAD-AED4-B53185D67CCF}" type="presParOf" srcId="{809403AE-619D-4E6D-A036-00C22212381B}" destId="{41B41C1B-696B-4EC3-8915-575508596872}" srcOrd="0" destOrd="0" presId="urn:microsoft.com/office/officeart/2005/8/layout/hChevron3"/>
    <dgm:cxn modelId="{DEDF6516-23B1-477E-AF86-D0B67013D1C6}" type="presParOf" srcId="{809403AE-619D-4E6D-A036-00C22212381B}" destId="{B692C736-7250-47AE-B46B-BE6CA4935431}" srcOrd="1" destOrd="0" presId="urn:microsoft.com/office/officeart/2005/8/layout/hChevron3"/>
    <dgm:cxn modelId="{C0A305DE-3497-4889-92BA-2BBC77B53AFF}" type="presParOf" srcId="{809403AE-619D-4E6D-A036-00C22212381B}" destId="{007CB534-520B-4BEB-86DB-2A8787F6A32C}" srcOrd="2" destOrd="0" presId="urn:microsoft.com/office/officeart/2005/8/layout/hChevron3"/>
    <dgm:cxn modelId="{AE78F195-ED5E-4B23-B0A7-73532FA94B25}" type="presParOf" srcId="{809403AE-619D-4E6D-A036-00C22212381B}" destId="{13640383-9830-4D10-9796-BC0F1652EB65}" srcOrd="3" destOrd="0" presId="urn:microsoft.com/office/officeart/2005/8/layout/hChevron3"/>
    <dgm:cxn modelId="{B4E10AA0-6333-4B1E-BBF6-F740F067570A}" type="presParOf" srcId="{809403AE-619D-4E6D-A036-00C22212381B}" destId="{AE305C1B-DF14-49AD-B775-6BFA74727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C4367-EED1-46F5-982C-583768975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D2BBBE-AC91-4EAF-B51C-423223AE5AF8}">
      <dgm:prSet phldrT="[Text]" custT="1"/>
      <dgm:spPr/>
      <dgm:t>
        <a:bodyPr/>
        <a:lstStyle/>
        <a:p>
          <a:r>
            <a:rPr lang="en-US" sz="2800" dirty="0" err="1"/>
            <a:t>Pengusulan</a:t>
          </a:r>
          <a:r>
            <a:rPr lang="en-US" sz="2800" dirty="0"/>
            <a:t> </a:t>
          </a:r>
          <a:r>
            <a:rPr lang="en-US" sz="2800" dirty="0" err="1"/>
            <a:t>melalui</a:t>
          </a:r>
          <a:r>
            <a:rPr lang="en-US" sz="2800" dirty="0"/>
            <a:t> </a:t>
          </a:r>
          <a:r>
            <a:rPr lang="en-US" sz="2800" dirty="0" err="1"/>
            <a:t>Simlitabmas</a:t>
          </a:r>
          <a:r>
            <a:rPr lang="en-US" sz="2800" dirty="0"/>
            <a:t> </a:t>
          </a:r>
          <a:r>
            <a:rPr lang="en-US" sz="2800" dirty="0" err="1"/>
            <a:t>dan</a:t>
          </a:r>
          <a:r>
            <a:rPr lang="en-US" sz="2800" dirty="0"/>
            <a:t> </a:t>
          </a:r>
          <a:r>
            <a:rPr lang="en-US" sz="2800" dirty="0" err="1"/>
            <a:t>mendapatkan</a:t>
          </a:r>
          <a:r>
            <a:rPr lang="en-US" sz="2800" dirty="0"/>
            <a:t> </a:t>
          </a:r>
          <a:r>
            <a:rPr lang="en-US" sz="2800" dirty="0" err="1"/>
            <a:t>persetujuan</a:t>
          </a:r>
          <a:r>
            <a:rPr lang="en-US" sz="2800" dirty="0"/>
            <a:t> LP/LPPM</a:t>
          </a:r>
        </a:p>
      </dgm:t>
    </dgm:pt>
    <dgm:pt modelId="{066A3337-4492-48D0-8685-45A25682B9F6}" type="parTrans" cxnId="{2958ED3C-B585-4FCF-8971-59C323ED3085}">
      <dgm:prSet/>
      <dgm:spPr/>
      <dgm:t>
        <a:bodyPr/>
        <a:lstStyle/>
        <a:p>
          <a:endParaRPr lang="en-US" sz="2000"/>
        </a:p>
      </dgm:t>
    </dgm:pt>
    <dgm:pt modelId="{55DB1C94-7CB6-4A90-8102-C1F40C116C6A}" type="sibTrans" cxnId="{2958ED3C-B585-4FCF-8971-59C323ED3085}">
      <dgm:prSet/>
      <dgm:spPr/>
      <dgm:t>
        <a:bodyPr/>
        <a:lstStyle/>
        <a:p>
          <a:endParaRPr lang="en-US" sz="2000"/>
        </a:p>
      </dgm:t>
    </dgm:pt>
    <dgm:pt modelId="{DF4D26CB-8E3E-40D1-A74D-335C8A404C34}">
      <dgm:prSet phldrT="[Text]" custT="1"/>
      <dgm:spPr/>
      <dgm:t>
        <a:bodyPr/>
        <a:lstStyle/>
        <a:p>
          <a:r>
            <a:rPr lang="en-US" sz="2800" dirty="0" err="1"/>
            <a:t>Setiap</a:t>
          </a:r>
          <a:r>
            <a:rPr lang="en-US" sz="2800" dirty="0"/>
            <a:t> </a:t>
          </a:r>
          <a:r>
            <a:rPr lang="en-US" sz="2800" dirty="0" err="1"/>
            <a:t>dosen</a:t>
          </a:r>
          <a:r>
            <a:rPr lang="en-US" sz="2800" dirty="0"/>
            <a:t> </a:t>
          </a:r>
          <a:r>
            <a:rPr lang="en-US" sz="2800" dirty="0" err="1"/>
            <a:t>dapat</a:t>
          </a:r>
          <a:r>
            <a:rPr lang="en-US" sz="2800" dirty="0"/>
            <a:t> </a:t>
          </a:r>
          <a:r>
            <a:rPr lang="en-US" sz="2800" dirty="0" err="1"/>
            <a:t>mengusulkan</a:t>
          </a:r>
          <a:r>
            <a:rPr lang="en-US" sz="2800" dirty="0"/>
            <a:t> </a:t>
          </a:r>
          <a:r>
            <a:rPr lang="en-US" sz="2800" dirty="0" err="1"/>
            <a:t>dua</a:t>
          </a:r>
          <a:r>
            <a:rPr lang="en-US" sz="2800" dirty="0"/>
            <a:t> </a:t>
          </a:r>
          <a:r>
            <a:rPr lang="en-US" sz="2800" dirty="0" err="1"/>
            <a:t>usulan</a:t>
          </a:r>
          <a:r>
            <a:rPr lang="en-US" sz="2800" dirty="0"/>
            <a:t> </a:t>
          </a:r>
          <a:r>
            <a:rPr lang="en-US" sz="2800" dirty="0" err="1"/>
            <a:t>penelitian</a:t>
          </a:r>
          <a:endParaRPr lang="en-US" sz="2800" dirty="0"/>
        </a:p>
      </dgm:t>
    </dgm:pt>
    <dgm:pt modelId="{E2C5154D-C5B0-4BFA-85BA-A8E976353E1E}" type="parTrans" cxnId="{49197AE6-FB31-4471-821A-75524EEF743C}">
      <dgm:prSet/>
      <dgm:spPr/>
      <dgm:t>
        <a:bodyPr/>
        <a:lstStyle/>
        <a:p>
          <a:endParaRPr lang="en-US" sz="2000"/>
        </a:p>
      </dgm:t>
    </dgm:pt>
    <dgm:pt modelId="{B84F566C-0633-46C9-9E45-950BF4946D4F}" type="sibTrans" cxnId="{49197AE6-FB31-4471-821A-75524EEF743C}">
      <dgm:prSet/>
      <dgm:spPr/>
      <dgm:t>
        <a:bodyPr/>
        <a:lstStyle/>
        <a:p>
          <a:endParaRPr lang="en-US" sz="2000"/>
        </a:p>
      </dgm:t>
    </dgm:pt>
    <dgm:pt modelId="{433927DC-31D6-4184-93C8-BF308AB5FB03}">
      <dgm:prSet phldrT="[Text]" custT="1"/>
      <dgm:spPr/>
      <dgm:t>
        <a:bodyPr/>
        <a:lstStyle/>
        <a:p>
          <a:r>
            <a:rPr lang="en-US" sz="2800" dirty="0" err="1"/>
            <a:t>Ketua</a:t>
          </a:r>
          <a:r>
            <a:rPr lang="en-US" sz="2800" dirty="0"/>
            <a:t> </a:t>
          </a:r>
          <a:r>
            <a:rPr lang="en-US" sz="2800" dirty="0" err="1"/>
            <a:t>pengusul</a:t>
          </a:r>
          <a:r>
            <a:rPr lang="en-US" sz="2800" dirty="0"/>
            <a:t> </a:t>
          </a:r>
          <a:r>
            <a:rPr lang="en-US" sz="2800" dirty="0" err="1"/>
            <a:t>dosen</a:t>
          </a:r>
          <a:r>
            <a:rPr lang="en-US" sz="2800" dirty="0"/>
            <a:t> </a:t>
          </a:r>
          <a:r>
            <a:rPr lang="en-US" sz="2800" dirty="0" err="1"/>
            <a:t>memiliki</a:t>
          </a:r>
          <a:r>
            <a:rPr lang="en-US" sz="2800" dirty="0"/>
            <a:t> NIDN </a:t>
          </a:r>
          <a:r>
            <a:rPr lang="en-US" sz="2800" dirty="0" err="1"/>
            <a:t>atau</a:t>
          </a:r>
          <a:r>
            <a:rPr lang="en-US" sz="2800" dirty="0"/>
            <a:t> NIDK </a:t>
          </a:r>
        </a:p>
      </dgm:t>
    </dgm:pt>
    <dgm:pt modelId="{971FE31C-90D8-4C0D-8F6A-27ABB9EAD5AB}" type="sibTrans" cxnId="{9253D363-A62E-4F2D-A5BF-BA4D6CBB6688}">
      <dgm:prSet/>
      <dgm:spPr/>
      <dgm:t>
        <a:bodyPr/>
        <a:lstStyle/>
        <a:p>
          <a:endParaRPr lang="en-US" sz="2000"/>
        </a:p>
      </dgm:t>
    </dgm:pt>
    <dgm:pt modelId="{09B2935C-2FC8-4DA1-844D-8AC4BA30C1F6}" type="parTrans" cxnId="{9253D363-A62E-4F2D-A5BF-BA4D6CBB6688}">
      <dgm:prSet/>
      <dgm:spPr/>
      <dgm:t>
        <a:bodyPr/>
        <a:lstStyle/>
        <a:p>
          <a:endParaRPr lang="en-US" sz="2000"/>
        </a:p>
      </dgm:t>
    </dgm:pt>
    <dgm:pt modelId="{2D4E3C74-BCE9-4EC9-B97C-84350857469C}">
      <dgm:prSet phldrT="[Text]" custT="1"/>
      <dgm:spPr/>
      <dgm:t>
        <a:bodyPr/>
        <a:lstStyle/>
        <a:p>
          <a:r>
            <a:rPr lang="en-US" sz="2800" dirty="0" err="1"/>
            <a:t>Dosen</a:t>
          </a:r>
          <a:r>
            <a:rPr lang="en-US" sz="2800" dirty="0"/>
            <a:t> yang </a:t>
          </a:r>
          <a:r>
            <a:rPr lang="en-US" sz="2800" dirty="0" err="1"/>
            <a:t>memiliki</a:t>
          </a:r>
          <a:r>
            <a:rPr lang="en-US" sz="2800" dirty="0"/>
            <a:t> h-</a:t>
          </a:r>
          <a:r>
            <a:rPr lang="en-US" sz="2800" i="1" dirty="0"/>
            <a:t>Index</a:t>
          </a:r>
          <a:r>
            <a:rPr lang="en-US" sz="2800" dirty="0"/>
            <a:t> ≥ 2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bidang</a:t>
          </a:r>
          <a:r>
            <a:rPr lang="en-US" sz="2800" dirty="0"/>
            <a:t> </a:t>
          </a:r>
          <a:r>
            <a:rPr lang="en-US" sz="2800" dirty="0" err="1"/>
            <a:t>sosial-humaniora</a:t>
          </a:r>
          <a:r>
            <a:rPr lang="en-US" sz="2800" dirty="0"/>
            <a:t> </a:t>
          </a:r>
          <a:r>
            <a:rPr lang="en-US" sz="2800" dirty="0" err="1"/>
            <a:t>dan</a:t>
          </a:r>
          <a:r>
            <a:rPr lang="en-US" sz="2800" dirty="0"/>
            <a:t> h-</a:t>
          </a:r>
          <a:r>
            <a:rPr lang="en-US" sz="2800" i="1" dirty="0"/>
            <a:t>Index</a:t>
          </a:r>
          <a:r>
            <a:rPr lang="en-US" sz="2800" dirty="0"/>
            <a:t> ≥ 3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bidang</a:t>
          </a:r>
          <a:r>
            <a:rPr lang="en-US" sz="2800" dirty="0"/>
            <a:t> </a:t>
          </a:r>
          <a:r>
            <a:rPr lang="en-US" sz="2800" dirty="0" err="1"/>
            <a:t>sain-teknologi</a:t>
          </a:r>
          <a:r>
            <a:rPr lang="en-US" sz="2800" dirty="0"/>
            <a:t> </a:t>
          </a:r>
          <a:r>
            <a:rPr lang="en-US" sz="2800" dirty="0" err="1"/>
            <a:t>dapat</a:t>
          </a:r>
          <a:r>
            <a:rPr lang="en-US" sz="2800" dirty="0"/>
            <a:t> </a:t>
          </a:r>
          <a:r>
            <a:rPr lang="en-US" sz="2800" dirty="0" err="1"/>
            <a:t>mengusulkan</a:t>
          </a:r>
          <a:r>
            <a:rPr lang="en-US" sz="2800" dirty="0"/>
            <a:t> </a:t>
          </a:r>
          <a:r>
            <a:rPr lang="en-US" sz="2800" dirty="0" err="1"/>
            <a:t>empat</a:t>
          </a:r>
          <a:r>
            <a:rPr lang="en-US" sz="2800" dirty="0"/>
            <a:t> </a:t>
          </a:r>
          <a:r>
            <a:rPr lang="en-US" sz="2800" dirty="0" err="1"/>
            <a:t>usulan</a:t>
          </a:r>
          <a:r>
            <a:rPr lang="en-US" sz="2800" dirty="0"/>
            <a:t> </a:t>
          </a:r>
        </a:p>
      </dgm:t>
    </dgm:pt>
    <dgm:pt modelId="{6D674EB0-FEAD-473C-8479-34F0E100CAFD}" type="parTrans" cxnId="{7949E8AD-B570-4394-8DCB-5971D1D79F98}">
      <dgm:prSet/>
      <dgm:spPr/>
      <dgm:t>
        <a:bodyPr/>
        <a:lstStyle/>
        <a:p>
          <a:endParaRPr lang="en-US" sz="2000"/>
        </a:p>
      </dgm:t>
    </dgm:pt>
    <dgm:pt modelId="{D268EEFC-6FC3-4697-B923-119429C9FE74}" type="sibTrans" cxnId="{7949E8AD-B570-4394-8DCB-5971D1D79F98}">
      <dgm:prSet/>
      <dgm:spPr/>
      <dgm:t>
        <a:bodyPr/>
        <a:lstStyle/>
        <a:p>
          <a:endParaRPr lang="en-US" sz="2000"/>
        </a:p>
      </dgm:t>
    </dgm:pt>
    <dgm:pt modelId="{3FDA8B50-653F-4A47-B972-DB687F8B13CC}" type="pres">
      <dgm:prSet presAssocID="{9D3C4367-EED1-46F5-982C-5837689752E4}" presName="Name0" presStyleCnt="0">
        <dgm:presLayoutVars>
          <dgm:chMax val="7"/>
          <dgm:chPref val="7"/>
          <dgm:dir/>
        </dgm:presLayoutVars>
      </dgm:prSet>
      <dgm:spPr/>
    </dgm:pt>
    <dgm:pt modelId="{AEE44742-D45F-4CD9-B52F-023B6D56CA29}" type="pres">
      <dgm:prSet presAssocID="{9D3C4367-EED1-46F5-982C-5837689752E4}" presName="Name1" presStyleCnt="0"/>
      <dgm:spPr/>
    </dgm:pt>
    <dgm:pt modelId="{2A289945-D8F9-4A5D-9FD7-AD248780BD8C}" type="pres">
      <dgm:prSet presAssocID="{9D3C4367-EED1-46F5-982C-5837689752E4}" presName="cycle" presStyleCnt="0"/>
      <dgm:spPr/>
    </dgm:pt>
    <dgm:pt modelId="{1399DD27-1422-4FD8-8659-765466F2A469}" type="pres">
      <dgm:prSet presAssocID="{9D3C4367-EED1-46F5-982C-5837689752E4}" presName="srcNode" presStyleLbl="node1" presStyleIdx="0" presStyleCnt="4"/>
      <dgm:spPr/>
    </dgm:pt>
    <dgm:pt modelId="{62CADBD9-3756-4BD7-B5EC-04208DDB7AE7}" type="pres">
      <dgm:prSet presAssocID="{9D3C4367-EED1-46F5-982C-5837689752E4}" presName="conn" presStyleLbl="parChTrans1D2" presStyleIdx="0" presStyleCnt="1"/>
      <dgm:spPr/>
    </dgm:pt>
    <dgm:pt modelId="{B223C52B-4638-4274-BEC1-CA425145BD4A}" type="pres">
      <dgm:prSet presAssocID="{9D3C4367-EED1-46F5-982C-5837689752E4}" presName="extraNode" presStyleLbl="node1" presStyleIdx="0" presStyleCnt="4"/>
      <dgm:spPr/>
    </dgm:pt>
    <dgm:pt modelId="{7A93A011-F3F1-483A-AD96-2F34A593D06A}" type="pres">
      <dgm:prSet presAssocID="{9D3C4367-EED1-46F5-982C-5837689752E4}" presName="dstNode" presStyleLbl="node1" presStyleIdx="0" presStyleCnt="4"/>
      <dgm:spPr/>
    </dgm:pt>
    <dgm:pt modelId="{3087CC79-3B09-43F3-8514-5A9F0092CDF0}" type="pres">
      <dgm:prSet presAssocID="{433927DC-31D6-4184-93C8-BF308AB5FB03}" presName="text_1" presStyleLbl="node1" presStyleIdx="0" presStyleCnt="4">
        <dgm:presLayoutVars>
          <dgm:bulletEnabled val="1"/>
        </dgm:presLayoutVars>
      </dgm:prSet>
      <dgm:spPr/>
    </dgm:pt>
    <dgm:pt modelId="{803FE9DB-9A89-410E-8F35-B42F12856BFB}" type="pres">
      <dgm:prSet presAssocID="{433927DC-31D6-4184-93C8-BF308AB5FB03}" presName="accent_1" presStyleCnt="0"/>
      <dgm:spPr/>
    </dgm:pt>
    <dgm:pt modelId="{5FF49291-9849-4746-B4A3-13A3AFE079E3}" type="pres">
      <dgm:prSet presAssocID="{433927DC-31D6-4184-93C8-BF308AB5FB03}" presName="accentRepeatNode" presStyleLbl="solidFgAcc1" presStyleIdx="0" presStyleCnt="4"/>
      <dgm:spPr/>
    </dgm:pt>
    <dgm:pt modelId="{4166752E-1CEA-4299-B1AE-A23CDE77CDCA}" type="pres">
      <dgm:prSet presAssocID="{78D2BBBE-AC91-4EAF-B51C-423223AE5AF8}" presName="text_2" presStyleLbl="node1" presStyleIdx="1" presStyleCnt="4">
        <dgm:presLayoutVars>
          <dgm:bulletEnabled val="1"/>
        </dgm:presLayoutVars>
      </dgm:prSet>
      <dgm:spPr/>
    </dgm:pt>
    <dgm:pt modelId="{DC0D365F-0870-4634-89BE-3C80734E7D33}" type="pres">
      <dgm:prSet presAssocID="{78D2BBBE-AC91-4EAF-B51C-423223AE5AF8}" presName="accent_2" presStyleCnt="0"/>
      <dgm:spPr/>
    </dgm:pt>
    <dgm:pt modelId="{CC401086-8C12-4172-914D-74BC8F259A3E}" type="pres">
      <dgm:prSet presAssocID="{78D2BBBE-AC91-4EAF-B51C-423223AE5AF8}" presName="accentRepeatNode" presStyleLbl="solidFgAcc1" presStyleIdx="1" presStyleCnt="4"/>
      <dgm:spPr/>
    </dgm:pt>
    <dgm:pt modelId="{1B54CA89-FF7D-4413-B4E0-F6AF44BFA1FE}" type="pres">
      <dgm:prSet presAssocID="{DF4D26CB-8E3E-40D1-A74D-335C8A404C34}" presName="text_3" presStyleLbl="node1" presStyleIdx="2" presStyleCnt="4">
        <dgm:presLayoutVars>
          <dgm:bulletEnabled val="1"/>
        </dgm:presLayoutVars>
      </dgm:prSet>
      <dgm:spPr/>
    </dgm:pt>
    <dgm:pt modelId="{B9047203-8598-418A-95E9-3341CC63CF34}" type="pres">
      <dgm:prSet presAssocID="{DF4D26CB-8E3E-40D1-A74D-335C8A404C34}" presName="accent_3" presStyleCnt="0"/>
      <dgm:spPr/>
    </dgm:pt>
    <dgm:pt modelId="{50341B61-B860-408B-A078-452E53E8EDE0}" type="pres">
      <dgm:prSet presAssocID="{DF4D26CB-8E3E-40D1-A74D-335C8A404C34}" presName="accentRepeatNode" presStyleLbl="solidFgAcc1" presStyleIdx="2" presStyleCnt="4"/>
      <dgm:spPr/>
    </dgm:pt>
    <dgm:pt modelId="{9490892E-05F7-4266-9ED7-AE682CDB0780}" type="pres">
      <dgm:prSet presAssocID="{2D4E3C74-BCE9-4EC9-B97C-84350857469C}" presName="text_4" presStyleLbl="node1" presStyleIdx="3" presStyleCnt="4" custScaleY="129095">
        <dgm:presLayoutVars>
          <dgm:bulletEnabled val="1"/>
        </dgm:presLayoutVars>
      </dgm:prSet>
      <dgm:spPr/>
    </dgm:pt>
    <dgm:pt modelId="{A7D06841-9644-4E30-B40F-A5B9C62F0AAF}" type="pres">
      <dgm:prSet presAssocID="{2D4E3C74-BCE9-4EC9-B97C-84350857469C}" presName="accent_4" presStyleCnt="0"/>
      <dgm:spPr/>
    </dgm:pt>
    <dgm:pt modelId="{190BCB87-E0FA-4BA6-9274-9400974BDFD2}" type="pres">
      <dgm:prSet presAssocID="{2D4E3C74-BCE9-4EC9-B97C-84350857469C}" presName="accentRepeatNode" presStyleLbl="solidFgAcc1" presStyleIdx="3" presStyleCnt="4"/>
      <dgm:spPr/>
    </dgm:pt>
  </dgm:ptLst>
  <dgm:cxnLst>
    <dgm:cxn modelId="{9956A11C-95DF-42C4-8158-15B2DAF84781}" type="presOf" srcId="{78D2BBBE-AC91-4EAF-B51C-423223AE5AF8}" destId="{4166752E-1CEA-4299-B1AE-A23CDE77CDCA}" srcOrd="0" destOrd="0" presId="urn:microsoft.com/office/officeart/2008/layout/VerticalCurvedList"/>
    <dgm:cxn modelId="{3D0DD437-430B-4BE4-8EF4-3B6CF387490D}" type="presOf" srcId="{433927DC-31D6-4184-93C8-BF308AB5FB03}" destId="{3087CC79-3B09-43F3-8514-5A9F0092CDF0}" srcOrd="0" destOrd="0" presId="urn:microsoft.com/office/officeart/2008/layout/VerticalCurvedList"/>
    <dgm:cxn modelId="{2958ED3C-B585-4FCF-8971-59C323ED3085}" srcId="{9D3C4367-EED1-46F5-982C-5837689752E4}" destId="{78D2BBBE-AC91-4EAF-B51C-423223AE5AF8}" srcOrd="1" destOrd="0" parTransId="{066A3337-4492-48D0-8685-45A25682B9F6}" sibTransId="{55DB1C94-7CB6-4A90-8102-C1F40C116C6A}"/>
    <dgm:cxn modelId="{2586B562-E718-49AF-A778-CCD1C924314F}" type="presOf" srcId="{2D4E3C74-BCE9-4EC9-B97C-84350857469C}" destId="{9490892E-05F7-4266-9ED7-AE682CDB0780}" srcOrd="0" destOrd="0" presId="urn:microsoft.com/office/officeart/2008/layout/VerticalCurvedList"/>
    <dgm:cxn modelId="{9253D363-A62E-4F2D-A5BF-BA4D6CBB6688}" srcId="{9D3C4367-EED1-46F5-982C-5837689752E4}" destId="{433927DC-31D6-4184-93C8-BF308AB5FB03}" srcOrd="0" destOrd="0" parTransId="{09B2935C-2FC8-4DA1-844D-8AC4BA30C1F6}" sibTransId="{971FE31C-90D8-4C0D-8F6A-27ABB9EAD5AB}"/>
    <dgm:cxn modelId="{AB1536A9-6F65-45D8-93CA-3C80FCDF5558}" type="presOf" srcId="{9D3C4367-EED1-46F5-982C-5837689752E4}" destId="{3FDA8B50-653F-4A47-B972-DB687F8B13CC}" srcOrd="0" destOrd="0" presId="urn:microsoft.com/office/officeart/2008/layout/VerticalCurvedList"/>
    <dgm:cxn modelId="{7949E8AD-B570-4394-8DCB-5971D1D79F98}" srcId="{9D3C4367-EED1-46F5-982C-5837689752E4}" destId="{2D4E3C74-BCE9-4EC9-B97C-84350857469C}" srcOrd="3" destOrd="0" parTransId="{6D674EB0-FEAD-473C-8479-34F0E100CAFD}" sibTransId="{D268EEFC-6FC3-4697-B923-119429C9FE74}"/>
    <dgm:cxn modelId="{781BE2B7-3658-49CF-908A-5EFCCCBF7FA0}" type="presOf" srcId="{DF4D26CB-8E3E-40D1-A74D-335C8A404C34}" destId="{1B54CA89-FF7D-4413-B4E0-F6AF44BFA1FE}" srcOrd="0" destOrd="0" presId="urn:microsoft.com/office/officeart/2008/layout/VerticalCurvedList"/>
    <dgm:cxn modelId="{49197AE6-FB31-4471-821A-75524EEF743C}" srcId="{9D3C4367-EED1-46F5-982C-5837689752E4}" destId="{DF4D26CB-8E3E-40D1-A74D-335C8A404C34}" srcOrd="2" destOrd="0" parTransId="{E2C5154D-C5B0-4BFA-85BA-A8E976353E1E}" sibTransId="{B84F566C-0633-46C9-9E45-950BF4946D4F}"/>
    <dgm:cxn modelId="{F0E94EFF-F2F8-4AF7-A8AB-25D54048CCC8}" type="presOf" srcId="{971FE31C-90D8-4C0D-8F6A-27ABB9EAD5AB}" destId="{62CADBD9-3756-4BD7-B5EC-04208DDB7AE7}" srcOrd="0" destOrd="0" presId="urn:microsoft.com/office/officeart/2008/layout/VerticalCurvedList"/>
    <dgm:cxn modelId="{B49D993A-A765-4765-AA0F-5B3E1B1B1A43}" type="presParOf" srcId="{3FDA8B50-653F-4A47-B972-DB687F8B13CC}" destId="{AEE44742-D45F-4CD9-B52F-023B6D56CA29}" srcOrd="0" destOrd="0" presId="urn:microsoft.com/office/officeart/2008/layout/VerticalCurvedList"/>
    <dgm:cxn modelId="{457749F2-9ED9-4212-A79C-C982FF49DF98}" type="presParOf" srcId="{AEE44742-D45F-4CD9-B52F-023B6D56CA29}" destId="{2A289945-D8F9-4A5D-9FD7-AD248780BD8C}" srcOrd="0" destOrd="0" presId="urn:microsoft.com/office/officeart/2008/layout/VerticalCurvedList"/>
    <dgm:cxn modelId="{F3A1A8A3-572D-4119-A101-96F784042152}" type="presParOf" srcId="{2A289945-D8F9-4A5D-9FD7-AD248780BD8C}" destId="{1399DD27-1422-4FD8-8659-765466F2A469}" srcOrd="0" destOrd="0" presId="urn:microsoft.com/office/officeart/2008/layout/VerticalCurvedList"/>
    <dgm:cxn modelId="{790FAA96-C78D-443B-979C-42AE9844BDD8}" type="presParOf" srcId="{2A289945-D8F9-4A5D-9FD7-AD248780BD8C}" destId="{62CADBD9-3756-4BD7-B5EC-04208DDB7AE7}" srcOrd="1" destOrd="0" presId="urn:microsoft.com/office/officeart/2008/layout/VerticalCurvedList"/>
    <dgm:cxn modelId="{2A81EA72-B1CB-41CE-8106-B59A623026AC}" type="presParOf" srcId="{2A289945-D8F9-4A5D-9FD7-AD248780BD8C}" destId="{B223C52B-4638-4274-BEC1-CA425145BD4A}" srcOrd="2" destOrd="0" presId="urn:microsoft.com/office/officeart/2008/layout/VerticalCurvedList"/>
    <dgm:cxn modelId="{EBB29166-D275-4F62-8369-DF0837A47DC5}" type="presParOf" srcId="{2A289945-D8F9-4A5D-9FD7-AD248780BD8C}" destId="{7A93A011-F3F1-483A-AD96-2F34A593D06A}" srcOrd="3" destOrd="0" presId="urn:microsoft.com/office/officeart/2008/layout/VerticalCurvedList"/>
    <dgm:cxn modelId="{B6AF2BEF-A671-4EAD-8697-A27AA735BA3E}" type="presParOf" srcId="{AEE44742-D45F-4CD9-B52F-023B6D56CA29}" destId="{3087CC79-3B09-43F3-8514-5A9F0092CDF0}" srcOrd="1" destOrd="0" presId="urn:microsoft.com/office/officeart/2008/layout/VerticalCurvedList"/>
    <dgm:cxn modelId="{E68EFC15-1D51-4429-9F8D-D81D59391A6C}" type="presParOf" srcId="{AEE44742-D45F-4CD9-B52F-023B6D56CA29}" destId="{803FE9DB-9A89-410E-8F35-B42F12856BFB}" srcOrd="2" destOrd="0" presId="urn:microsoft.com/office/officeart/2008/layout/VerticalCurvedList"/>
    <dgm:cxn modelId="{743C15AD-8F2D-4B75-8EB2-67682074F4F6}" type="presParOf" srcId="{803FE9DB-9A89-410E-8F35-B42F12856BFB}" destId="{5FF49291-9849-4746-B4A3-13A3AFE079E3}" srcOrd="0" destOrd="0" presId="urn:microsoft.com/office/officeart/2008/layout/VerticalCurvedList"/>
    <dgm:cxn modelId="{E09440B4-5461-4002-B845-AE592FE888C2}" type="presParOf" srcId="{AEE44742-D45F-4CD9-B52F-023B6D56CA29}" destId="{4166752E-1CEA-4299-B1AE-A23CDE77CDCA}" srcOrd="3" destOrd="0" presId="urn:microsoft.com/office/officeart/2008/layout/VerticalCurvedList"/>
    <dgm:cxn modelId="{CD9DA349-2CE1-4E90-9558-FB57901F371C}" type="presParOf" srcId="{AEE44742-D45F-4CD9-B52F-023B6D56CA29}" destId="{DC0D365F-0870-4634-89BE-3C80734E7D33}" srcOrd="4" destOrd="0" presId="urn:microsoft.com/office/officeart/2008/layout/VerticalCurvedList"/>
    <dgm:cxn modelId="{9A6E76BC-6C00-470A-A876-ECDF4277B1A8}" type="presParOf" srcId="{DC0D365F-0870-4634-89BE-3C80734E7D33}" destId="{CC401086-8C12-4172-914D-74BC8F259A3E}" srcOrd="0" destOrd="0" presId="urn:microsoft.com/office/officeart/2008/layout/VerticalCurvedList"/>
    <dgm:cxn modelId="{457C5FCD-523B-4F02-ADFA-B3F3DAA51EC6}" type="presParOf" srcId="{AEE44742-D45F-4CD9-B52F-023B6D56CA29}" destId="{1B54CA89-FF7D-4413-B4E0-F6AF44BFA1FE}" srcOrd="5" destOrd="0" presId="urn:microsoft.com/office/officeart/2008/layout/VerticalCurvedList"/>
    <dgm:cxn modelId="{5ADDC4FC-EDA6-4BBE-8EEC-3AECCB1FC373}" type="presParOf" srcId="{AEE44742-D45F-4CD9-B52F-023B6D56CA29}" destId="{B9047203-8598-418A-95E9-3341CC63CF34}" srcOrd="6" destOrd="0" presId="urn:microsoft.com/office/officeart/2008/layout/VerticalCurvedList"/>
    <dgm:cxn modelId="{111B07DA-12F1-461C-9554-355ACD6411D9}" type="presParOf" srcId="{B9047203-8598-418A-95E9-3341CC63CF34}" destId="{50341B61-B860-408B-A078-452E53E8EDE0}" srcOrd="0" destOrd="0" presId="urn:microsoft.com/office/officeart/2008/layout/VerticalCurvedList"/>
    <dgm:cxn modelId="{39A767C3-A4C8-41E7-B001-EFF078FF548A}" type="presParOf" srcId="{AEE44742-D45F-4CD9-B52F-023B6D56CA29}" destId="{9490892E-05F7-4266-9ED7-AE682CDB0780}" srcOrd="7" destOrd="0" presId="urn:microsoft.com/office/officeart/2008/layout/VerticalCurvedList"/>
    <dgm:cxn modelId="{C6F26C77-893A-47C7-A88E-267503A7F0AE}" type="presParOf" srcId="{AEE44742-D45F-4CD9-B52F-023B6D56CA29}" destId="{A7D06841-9644-4E30-B40F-A5B9C62F0AAF}" srcOrd="8" destOrd="0" presId="urn:microsoft.com/office/officeart/2008/layout/VerticalCurvedList"/>
    <dgm:cxn modelId="{CF99C1C5-B8A4-4969-A0FE-62F4996E85A4}" type="presParOf" srcId="{A7D06841-9644-4E30-B40F-A5B9C62F0AAF}" destId="{190BCB87-E0FA-4BA6-9274-9400974BD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C4367-EED1-46F5-982C-583768975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7B0F6F-80D0-4269-8EF9-D81734FD7FAB}">
      <dgm:prSet phldrT="[Text]" custT="1"/>
      <dgm:spPr/>
      <dgm:t>
        <a:bodyPr/>
        <a:lstStyle/>
        <a:p>
          <a:r>
            <a:rPr lang="en-US" sz="2800" dirty="0" err="1"/>
            <a:t>Khusus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skema</a:t>
          </a:r>
          <a:r>
            <a:rPr lang="en-US" sz="2800" dirty="0"/>
            <a:t> </a:t>
          </a:r>
          <a:r>
            <a:rPr lang="en-US" sz="2800" dirty="0" err="1"/>
            <a:t>Penelitian</a:t>
          </a:r>
          <a:r>
            <a:rPr lang="en-US" sz="2800" dirty="0"/>
            <a:t> </a:t>
          </a:r>
          <a:r>
            <a:rPr lang="en-US" sz="2800" dirty="0" err="1"/>
            <a:t>Pascasarjana</a:t>
          </a:r>
          <a:r>
            <a:rPr lang="en-US" sz="2800" dirty="0"/>
            <a:t>, </a:t>
          </a:r>
          <a:r>
            <a:rPr lang="en-US" sz="2800" dirty="0" err="1"/>
            <a:t>pengusul</a:t>
          </a:r>
          <a:r>
            <a:rPr lang="en-US" sz="2800" dirty="0"/>
            <a:t> </a:t>
          </a:r>
          <a:r>
            <a:rPr lang="en-US" sz="2800" dirty="0" err="1"/>
            <a:t>dapat</a:t>
          </a:r>
          <a:r>
            <a:rPr lang="en-US" sz="2800" dirty="0"/>
            <a:t> </a:t>
          </a:r>
          <a:r>
            <a:rPr lang="en-US" sz="2800" dirty="0" err="1"/>
            <a:t>mengajukan</a:t>
          </a:r>
          <a:r>
            <a:rPr lang="en-US" sz="2800" dirty="0"/>
            <a:t> paling </a:t>
          </a:r>
          <a:r>
            <a:rPr lang="en-US" sz="2800" dirty="0" err="1"/>
            <a:t>banyak</a:t>
          </a:r>
          <a:r>
            <a:rPr lang="en-US" sz="2800" dirty="0"/>
            <a:t> lima </a:t>
          </a:r>
          <a:r>
            <a:rPr lang="en-US" sz="2800" dirty="0" err="1"/>
            <a:t>usulan</a:t>
          </a:r>
          <a:endParaRPr lang="en-US" sz="2800" dirty="0"/>
        </a:p>
      </dgm:t>
    </dgm:pt>
    <dgm:pt modelId="{40D1AECE-9DD5-48E1-AA3C-43B94ADF88F7}" type="parTrans" cxnId="{43393CBB-70A3-4FF6-97F3-F6A5699C3C3F}">
      <dgm:prSet/>
      <dgm:spPr/>
      <dgm:t>
        <a:bodyPr/>
        <a:lstStyle/>
        <a:p>
          <a:endParaRPr lang="en-US" sz="2400"/>
        </a:p>
      </dgm:t>
    </dgm:pt>
    <dgm:pt modelId="{A4BD3193-71A7-4883-A87B-7115A61A2980}" type="sibTrans" cxnId="{43393CBB-70A3-4FF6-97F3-F6A5699C3C3F}">
      <dgm:prSet/>
      <dgm:spPr/>
      <dgm:t>
        <a:bodyPr/>
        <a:lstStyle/>
        <a:p>
          <a:endParaRPr lang="en-US" sz="2400"/>
        </a:p>
      </dgm:t>
    </dgm:pt>
    <dgm:pt modelId="{C26C1370-47C0-4137-8432-6FB3B6E90EDF}">
      <dgm:prSet phldrT="[Text]" custT="1"/>
      <dgm:spPr/>
      <dgm:t>
        <a:bodyPr/>
        <a:lstStyle/>
        <a:p>
          <a:r>
            <a:rPr lang="en-ID" sz="2800" dirty="0" err="1"/>
            <a:t>Pelaksana</a:t>
          </a:r>
          <a:r>
            <a:rPr lang="en-ID" sz="2800" dirty="0"/>
            <a:t> </a:t>
          </a:r>
          <a:r>
            <a:rPr lang="en-ID" sz="2800" dirty="0" err="1"/>
            <a:t>penelitian</a:t>
          </a:r>
          <a:r>
            <a:rPr lang="en-ID" sz="2800" dirty="0"/>
            <a:t> yang </a:t>
          </a:r>
          <a:r>
            <a:rPr lang="en-ID" sz="2800" dirty="0" err="1"/>
            <a:t>lalai</a:t>
          </a:r>
          <a:r>
            <a:rPr lang="en-ID" sz="2800" dirty="0"/>
            <a:t> </a:t>
          </a:r>
          <a:r>
            <a:rPr lang="en-ID" sz="2800" dirty="0" err="1"/>
            <a:t>atau</a:t>
          </a:r>
          <a:r>
            <a:rPr lang="en-ID" sz="2800" dirty="0"/>
            <a:t> </a:t>
          </a:r>
          <a:r>
            <a:rPr lang="en-ID" sz="2800" dirty="0" err="1"/>
            <a:t>tidak</a:t>
          </a:r>
          <a:r>
            <a:rPr lang="en-ID" sz="2800" dirty="0"/>
            <a:t> </a:t>
          </a:r>
          <a:r>
            <a:rPr lang="en-ID" sz="2800" dirty="0" err="1"/>
            <a:t>memenuhi</a:t>
          </a:r>
          <a:r>
            <a:rPr lang="en-ID" sz="2800" dirty="0"/>
            <a:t> target </a:t>
          </a:r>
          <a:r>
            <a:rPr lang="en-ID" sz="2800" dirty="0" err="1"/>
            <a:t>dapat</a:t>
          </a:r>
          <a:r>
            <a:rPr lang="en-ID" sz="2800" dirty="0"/>
            <a:t> </a:t>
          </a:r>
          <a:r>
            <a:rPr lang="en-ID" sz="2800" dirty="0" err="1"/>
            <a:t>dikenakan</a:t>
          </a:r>
          <a:r>
            <a:rPr lang="en-ID" sz="2800" dirty="0"/>
            <a:t> </a:t>
          </a:r>
          <a:r>
            <a:rPr lang="en-ID" sz="2800" dirty="0" err="1"/>
            <a:t>sanksi</a:t>
          </a:r>
          <a:endParaRPr lang="en-US" sz="2800" dirty="0"/>
        </a:p>
      </dgm:t>
    </dgm:pt>
    <dgm:pt modelId="{F698B946-6F27-4F10-8CE3-12176D773FDB}" type="parTrans" cxnId="{E6F5B6F3-89AB-4C3F-A78F-CB19ED852EBA}">
      <dgm:prSet/>
      <dgm:spPr/>
      <dgm:t>
        <a:bodyPr/>
        <a:lstStyle/>
        <a:p>
          <a:endParaRPr lang="en-US" sz="2400"/>
        </a:p>
      </dgm:t>
    </dgm:pt>
    <dgm:pt modelId="{7A7A821B-3678-41E2-B0E8-F5287B327124}" type="sibTrans" cxnId="{E6F5B6F3-89AB-4C3F-A78F-CB19ED852EBA}">
      <dgm:prSet/>
      <dgm:spPr/>
      <dgm:t>
        <a:bodyPr/>
        <a:lstStyle/>
        <a:p>
          <a:endParaRPr lang="en-US" sz="2400"/>
        </a:p>
      </dgm:t>
    </dgm:pt>
    <dgm:pt modelId="{E4648BC0-030F-4DFC-BD68-48A43AFF2539}">
      <dgm:prSet phldrT="[Text]" custT="1"/>
      <dgm:spPr/>
      <dgm:t>
        <a:bodyPr/>
        <a:lstStyle/>
        <a:p>
          <a:r>
            <a:rPr lang="en-ID" sz="2800" dirty="0" err="1"/>
            <a:t>Kewajiban</a:t>
          </a:r>
          <a:r>
            <a:rPr lang="en-ID" sz="2800" dirty="0"/>
            <a:t> </a:t>
          </a:r>
          <a:r>
            <a:rPr lang="en-ID" sz="2800" dirty="0" err="1"/>
            <a:t>pengisian</a:t>
          </a:r>
          <a:r>
            <a:rPr lang="en-ID" sz="2800" dirty="0"/>
            <a:t> </a:t>
          </a:r>
          <a:r>
            <a:rPr lang="en-ID" sz="2800" dirty="0" err="1"/>
            <a:t>catatan</a:t>
          </a:r>
          <a:r>
            <a:rPr lang="en-ID" sz="2800" dirty="0"/>
            <a:t> </a:t>
          </a:r>
          <a:r>
            <a:rPr lang="en-ID" sz="2800" dirty="0" err="1"/>
            <a:t>harian</a:t>
          </a:r>
          <a:r>
            <a:rPr lang="en-ID" sz="2800" dirty="0"/>
            <a:t> </a:t>
          </a:r>
          <a:r>
            <a:rPr lang="en-ID" sz="2800" dirty="0" err="1"/>
            <a:t>dan</a:t>
          </a:r>
          <a:r>
            <a:rPr lang="en-ID" sz="2800" dirty="0"/>
            <a:t> log book</a:t>
          </a:r>
          <a:endParaRPr lang="en-US" sz="2800" dirty="0"/>
        </a:p>
      </dgm:t>
    </dgm:pt>
    <dgm:pt modelId="{6969A3F7-447B-40D8-AECD-67E8E330A7A3}" type="parTrans" cxnId="{6A4B0FEA-BED6-4C7E-B1DE-F9098394CE61}">
      <dgm:prSet/>
      <dgm:spPr/>
      <dgm:t>
        <a:bodyPr/>
        <a:lstStyle/>
        <a:p>
          <a:endParaRPr lang="en-US" sz="2400"/>
        </a:p>
      </dgm:t>
    </dgm:pt>
    <dgm:pt modelId="{0271AA2D-69C4-406D-8E95-2DF7B268E506}" type="sibTrans" cxnId="{6A4B0FEA-BED6-4C7E-B1DE-F9098394CE61}">
      <dgm:prSet/>
      <dgm:spPr/>
      <dgm:t>
        <a:bodyPr/>
        <a:lstStyle/>
        <a:p>
          <a:endParaRPr lang="en-US" sz="2400"/>
        </a:p>
      </dgm:t>
    </dgm:pt>
    <dgm:pt modelId="{DDF228C3-BA74-4590-B358-AAD29EC77065}">
      <dgm:prSet custT="1"/>
      <dgm:spPr/>
      <dgm:t>
        <a:bodyPr/>
        <a:lstStyle/>
        <a:p>
          <a:r>
            <a:rPr lang="en-US" sz="2800" dirty="0" err="1"/>
            <a:t>Kewajiban</a:t>
          </a:r>
          <a:r>
            <a:rPr lang="en-US" sz="2800" dirty="0"/>
            <a:t> </a:t>
          </a:r>
          <a:r>
            <a:rPr lang="en-US" sz="2800" dirty="0" err="1"/>
            <a:t>mencantumkan</a:t>
          </a:r>
          <a:r>
            <a:rPr lang="en-US" sz="2800" dirty="0"/>
            <a:t> </a:t>
          </a:r>
          <a:r>
            <a:rPr lang="en-US" sz="2800" i="1" dirty="0"/>
            <a:t>acknowledgement</a:t>
          </a:r>
          <a:r>
            <a:rPr lang="en-US" sz="2800" dirty="0"/>
            <a:t> </a:t>
          </a:r>
        </a:p>
      </dgm:t>
    </dgm:pt>
    <dgm:pt modelId="{608704B5-93A4-4501-9D32-E7E0676B0FEB}" type="parTrans" cxnId="{61D9B077-5B1C-4317-97FD-185A4BD0697F}">
      <dgm:prSet/>
      <dgm:spPr/>
      <dgm:t>
        <a:bodyPr/>
        <a:lstStyle/>
        <a:p>
          <a:endParaRPr lang="en-US" sz="2400"/>
        </a:p>
      </dgm:t>
    </dgm:pt>
    <dgm:pt modelId="{EF4E8F21-E918-48FB-BFEF-B79381386DE6}" type="sibTrans" cxnId="{61D9B077-5B1C-4317-97FD-185A4BD0697F}">
      <dgm:prSet/>
      <dgm:spPr/>
      <dgm:t>
        <a:bodyPr/>
        <a:lstStyle/>
        <a:p>
          <a:endParaRPr lang="en-US" sz="2400"/>
        </a:p>
      </dgm:t>
    </dgm:pt>
    <dgm:pt modelId="{D1985B1D-D02F-4820-9EEA-F56C8364AF71}">
      <dgm:prSet phldrT="[Text]" custT="1"/>
      <dgm:spPr/>
      <dgm:t>
        <a:bodyPr/>
        <a:lstStyle/>
        <a:p>
          <a:r>
            <a:rPr lang="en-ID" sz="2800" dirty="0" err="1"/>
            <a:t>Pendanaan</a:t>
          </a:r>
          <a:r>
            <a:rPr lang="en-ID" sz="2800" dirty="0"/>
            <a:t> </a:t>
          </a:r>
          <a:r>
            <a:rPr lang="en-ID" sz="2800" dirty="0" err="1"/>
            <a:t>mengikuti</a:t>
          </a:r>
          <a:r>
            <a:rPr lang="en-ID" sz="2800" dirty="0"/>
            <a:t> SBK </a:t>
          </a:r>
          <a:r>
            <a:rPr lang="en-ID" sz="2800" dirty="0" err="1"/>
            <a:t>dengan</a:t>
          </a:r>
          <a:r>
            <a:rPr lang="en-ID" sz="2800" dirty="0"/>
            <a:t> RAB </a:t>
          </a:r>
          <a:r>
            <a:rPr lang="en-ID" sz="2800" dirty="0" err="1"/>
            <a:t>mengikuti</a:t>
          </a:r>
          <a:r>
            <a:rPr lang="en-ID" sz="2800" dirty="0"/>
            <a:t> SBM</a:t>
          </a:r>
          <a:endParaRPr lang="en-US" sz="2800" dirty="0"/>
        </a:p>
      </dgm:t>
    </dgm:pt>
    <dgm:pt modelId="{D899008A-1096-47AD-B1C4-EF32E308F263}" type="parTrans" cxnId="{F4024B78-F2A2-4796-926B-B7100ADE8E91}">
      <dgm:prSet/>
      <dgm:spPr/>
      <dgm:t>
        <a:bodyPr/>
        <a:lstStyle/>
        <a:p>
          <a:endParaRPr lang="en-US" sz="2400"/>
        </a:p>
      </dgm:t>
    </dgm:pt>
    <dgm:pt modelId="{76467CF9-7468-4E06-BAC1-A49ED0AA38F4}" type="sibTrans" cxnId="{F4024B78-F2A2-4796-926B-B7100ADE8E91}">
      <dgm:prSet/>
      <dgm:spPr/>
      <dgm:t>
        <a:bodyPr/>
        <a:lstStyle/>
        <a:p>
          <a:endParaRPr lang="en-US" sz="2400"/>
        </a:p>
      </dgm:t>
    </dgm:pt>
    <dgm:pt modelId="{3FDA8B50-653F-4A47-B972-DB687F8B13CC}" type="pres">
      <dgm:prSet presAssocID="{9D3C4367-EED1-46F5-982C-5837689752E4}" presName="Name0" presStyleCnt="0">
        <dgm:presLayoutVars>
          <dgm:chMax val="7"/>
          <dgm:chPref val="7"/>
          <dgm:dir/>
        </dgm:presLayoutVars>
      </dgm:prSet>
      <dgm:spPr/>
    </dgm:pt>
    <dgm:pt modelId="{AEE44742-D45F-4CD9-B52F-023B6D56CA29}" type="pres">
      <dgm:prSet presAssocID="{9D3C4367-EED1-46F5-982C-5837689752E4}" presName="Name1" presStyleCnt="0"/>
      <dgm:spPr/>
    </dgm:pt>
    <dgm:pt modelId="{2A289945-D8F9-4A5D-9FD7-AD248780BD8C}" type="pres">
      <dgm:prSet presAssocID="{9D3C4367-EED1-46F5-982C-5837689752E4}" presName="cycle" presStyleCnt="0"/>
      <dgm:spPr/>
    </dgm:pt>
    <dgm:pt modelId="{1399DD27-1422-4FD8-8659-765466F2A469}" type="pres">
      <dgm:prSet presAssocID="{9D3C4367-EED1-46F5-982C-5837689752E4}" presName="srcNode" presStyleLbl="node1" presStyleIdx="0" presStyleCnt="5"/>
      <dgm:spPr/>
    </dgm:pt>
    <dgm:pt modelId="{62CADBD9-3756-4BD7-B5EC-04208DDB7AE7}" type="pres">
      <dgm:prSet presAssocID="{9D3C4367-EED1-46F5-982C-5837689752E4}" presName="conn" presStyleLbl="parChTrans1D2" presStyleIdx="0" presStyleCnt="1"/>
      <dgm:spPr/>
    </dgm:pt>
    <dgm:pt modelId="{B223C52B-4638-4274-BEC1-CA425145BD4A}" type="pres">
      <dgm:prSet presAssocID="{9D3C4367-EED1-46F5-982C-5837689752E4}" presName="extraNode" presStyleLbl="node1" presStyleIdx="0" presStyleCnt="5"/>
      <dgm:spPr/>
    </dgm:pt>
    <dgm:pt modelId="{7A93A011-F3F1-483A-AD96-2F34A593D06A}" type="pres">
      <dgm:prSet presAssocID="{9D3C4367-EED1-46F5-982C-5837689752E4}" presName="dstNode" presStyleLbl="node1" presStyleIdx="0" presStyleCnt="5"/>
      <dgm:spPr/>
    </dgm:pt>
    <dgm:pt modelId="{0DD5AEC1-7F08-4CC8-98CB-B57DA37DA562}" type="pres">
      <dgm:prSet presAssocID="{877B0F6F-80D0-4269-8EF9-D81734FD7FAB}" presName="text_1" presStyleLbl="node1" presStyleIdx="0" presStyleCnt="5" custScaleY="134357">
        <dgm:presLayoutVars>
          <dgm:bulletEnabled val="1"/>
        </dgm:presLayoutVars>
      </dgm:prSet>
      <dgm:spPr/>
    </dgm:pt>
    <dgm:pt modelId="{CE26DFE6-BA0E-4BE8-B324-AC97CB690AD5}" type="pres">
      <dgm:prSet presAssocID="{877B0F6F-80D0-4269-8EF9-D81734FD7FAB}" presName="accent_1" presStyleCnt="0"/>
      <dgm:spPr/>
    </dgm:pt>
    <dgm:pt modelId="{8F43E8D4-BAB0-45CB-AF93-B18658EE5E55}" type="pres">
      <dgm:prSet presAssocID="{877B0F6F-80D0-4269-8EF9-D81734FD7FAB}" presName="accentRepeatNode" presStyleLbl="solidFgAcc1" presStyleIdx="0" presStyleCnt="5"/>
      <dgm:spPr/>
    </dgm:pt>
    <dgm:pt modelId="{76763BEC-9D90-4487-A693-474DBB1BDE0D}" type="pres">
      <dgm:prSet presAssocID="{C26C1370-47C0-4137-8432-6FB3B6E90EDF}" presName="text_2" presStyleLbl="node1" presStyleIdx="1" presStyleCnt="5" custScaleY="126559">
        <dgm:presLayoutVars>
          <dgm:bulletEnabled val="1"/>
        </dgm:presLayoutVars>
      </dgm:prSet>
      <dgm:spPr/>
    </dgm:pt>
    <dgm:pt modelId="{C59A1270-D3FC-4C9D-9152-D126761FDE11}" type="pres">
      <dgm:prSet presAssocID="{C26C1370-47C0-4137-8432-6FB3B6E90EDF}" presName="accent_2" presStyleCnt="0"/>
      <dgm:spPr/>
    </dgm:pt>
    <dgm:pt modelId="{49C6E33B-BEA7-4491-9C0A-3EAB4B9B9E99}" type="pres">
      <dgm:prSet presAssocID="{C26C1370-47C0-4137-8432-6FB3B6E90EDF}" presName="accentRepeatNode" presStyleLbl="solidFgAcc1" presStyleIdx="1" presStyleCnt="5"/>
      <dgm:spPr/>
    </dgm:pt>
    <dgm:pt modelId="{6259C2FA-ACD8-4638-B98F-8A6BD12BD518}" type="pres">
      <dgm:prSet presAssocID="{E4648BC0-030F-4DFC-BD68-48A43AFF2539}" presName="text_3" presStyleLbl="node1" presStyleIdx="2" presStyleCnt="5">
        <dgm:presLayoutVars>
          <dgm:bulletEnabled val="1"/>
        </dgm:presLayoutVars>
      </dgm:prSet>
      <dgm:spPr/>
    </dgm:pt>
    <dgm:pt modelId="{D0C35418-5302-48CB-AAA1-847DDA967FCB}" type="pres">
      <dgm:prSet presAssocID="{E4648BC0-030F-4DFC-BD68-48A43AFF2539}" presName="accent_3" presStyleCnt="0"/>
      <dgm:spPr/>
    </dgm:pt>
    <dgm:pt modelId="{62B3C6FD-3D16-4D8D-9D11-9757D9E86CC6}" type="pres">
      <dgm:prSet presAssocID="{E4648BC0-030F-4DFC-BD68-48A43AFF2539}" presName="accentRepeatNode" presStyleLbl="solidFgAcc1" presStyleIdx="2" presStyleCnt="5"/>
      <dgm:spPr/>
    </dgm:pt>
    <dgm:pt modelId="{C79159FC-EE5A-4F3D-B4D0-9182452AD69F}" type="pres">
      <dgm:prSet presAssocID="{D1985B1D-D02F-4820-9EEA-F56C8364AF71}" presName="text_4" presStyleLbl="node1" presStyleIdx="3" presStyleCnt="5">
        <dgm:presLayoutVars>
          <dgm:bulletEnabled val="1"/>
        </dgm:presLayoutVars>
      </dgm:prSet>
      <dgm:spPr/>
    </dgm:pt>
    <dgm:pt modelId="{8E9397B0-1086-4863-8E7F-F9F6BDCE8DEC}" type="pres">
      <dgm:prSet presAssocID="{D1985B1D-D02F-4820-9EEA-F56C8364AF71}" presName="accent_4" presStyleCnt="0"/>
      <dgm:spPr/>
    </dgm:pt>
    <dgm:pt modelId="{222574EF-CDC2-47E8-84E7-3AC7449ED8F1}" type="pres">
      <dgm:prSet presAssocID="{D1985B1D-D02F-4820-9EEA-F56C8364AF71}" presName="accentRepeatNode" presStyleLbl="solidFgAcc1" presStyleIdx="3" presStyleCnt="5"/>
      <dgm:spPr/>
    </dgm:pt>
    <dgm:pt modelId="{BBCACD65-4CF1-4771-BF22-A2DF25F18880}" type="pres">
      <dgm:prSet presAssocID="{DDF228C3-BA74-4590-B358-AAD29EC77065}" presName="text_5" presStyleLbl="node1" presStyleIdx="4" presStyleCnt="5">
        <dgm:presLayoutVars>
          <dgm:bulletEnabled val="1"/>
        </dgm:presLayoutVars>
      </dgm:prSet>
      <dgm:spPr/>
    </dgm:pt>
    <dgm:pt modelId="{968E9FE0-85FF-4B5C-B211-E61FD40A47C3}" type="pres">
      <dgm:prSet presAssocID="{DDF228C3-BA74-4590-B358-AAD29EC77065}" presName="accent_5" presStyleCnt="0"/>
      <dgm:spPr/>
    </dgm:pt>
    <dgm:pt modelId="{D93943C8-C7C2-4160-8F17-D7F67F9B6A0F}" type="pres">
      <dgm:prSet presAssocID="{DDF228C3-BA74-4590-B358-AAD29EC77065}" presName="accentRepeatNode" presStyleLbl="solidFgAcc1" presStyleIdx="4" presStyleCnt="5"/>
      <dgm:spPr/>
    </dgm:pt>
  </dgm:ptLst>
  <dgm:cxnLst>
    <dgm:cxn modelId="{F1EA1A07-9AD3-40AC-826E-E224D6F94353}" type="presOf" srcId="{DDF228C3-BA74-4590-B358-AAD29EC77065}" destId="{BBCACD65-4CF1-4771-BF22-A2DF25F18880}" srcOrd="0" destOrd="0" presId="urn:microsoft.com/office/officeart/2008/layout/VerticalCurvedList"/>
    <dgm:cxn modelId="{C8CD7D09-D6AF-46A3-BB4F-47AB3BF88E7C}" type="presOf" srcId="{C26C1370-47C0-4137-8432-6FB3B6E90EDF}" destId="{76763BEC-9D90-4487-A693-474DBB1BDE0D}" srcOrd="0" destOrd="0" presId="urn:microsoft.com/office/officeart/2008/layout/VerticalCurvedList"/>
    <dgm:cxn modelId="{484E4D27-6957-49F7-A7F4-02B7256A549C}" type="presOf" srcId="{A4BD3193-71A7-4883-A87B-7115A61A2980}" destId="{62CADBD9-3756-4BD7-B5EC-04208DDB7AE7}" srcOrd="0" destOrd="0" presId="urn:microsoft.com/office/officeart/2008/layout/VerticalCurvedList"/>
    <dgm:cxn modelId="{1D789860-23EE-4BCD-AED2-F454F05C271E}" type="presOf" srcId="{9D3C4367-EED1-46F5-982C-5837689752E4}" destId="{3FDA8B50-653F-4A47-B972-DB687F8B13CC}" srcOrd="0" destOrd="0" presId="urn:microsoft.com/office/officeart/2008/layout/VerticalCurvedList"/>
    <dgm:cxn modelId="{374D4E56-3FAD-43DE-9244-5DFF2B6B1727}" type="presOf" srcId="{E4648BC0-030F-4DFC-BD68-48A43AFF2539}" destId="{6259C2FA-ACD8-4638-B98F-8A6BD12BD518}" srcOrd="0" destOrd="0" presId="urn:microsoft.com/office/officeart/2008/layout/VerticalCurvedList"/>
    <dgm:cxn modelId="{61D9B077-5B1C-4317-97FD-185A4BD0697F}" srcId="{9D3C4367-EED1-46F5-982C-5837689752E4}" destId="{DDF228C3-BA74-4590-B358-AAD29EC77065}" srcOrd="4" destOrd="0" parTransId="{608704B5-93A4-4501-9D32-E7E0676B0FEB}" sibTransId="{EF4E8F21-E918-48FB-BFEF-B79381386DE6}"/>
    <dgm:cxn modelId="{F4024B78-F2A2-4796-926B-B7100ADE8E91}" srcId="{9D3C4367-EED1-46F5-982C-5837689752E4}" destId="{D1985B1D-D02F-4820-9EEA-F56C8364AF71}" srcOrd="3" destOrd="0" parTransId="{D899008A-1096-47AD-B1C4-EF32E308F263}" sibTransId="{76467CF9-7468-4E06-BAC1-A49ED0AA38F4}"/>
    <dgm:cxn modelId="{3362F8A1-3F6E-432C-8432-71B55F26214E}" type="presOf" srcId="{D1985B1D-D02F-4820-9EEA-F56C8364AF71}" destId="{C79159FC-EE5A-4F3D-B4D0-9182452AD69F}" srcOrd="0" destOrd="0" presId="urn:microsoft.com/office/officeart/2008/layout/VerticalCurvedList"/>
    <dgm:cxn modelId="{8C8FA3A8-E8D2-4F53-A5E9-119E2DF6AC49}" type="presOf" srcId="{877B0F6F-80D0-4269-8EF9-D81734FD7FAB}" destId="{0DD5AEC1-7F08-4CC8-98CB-B57DA37DA562}" srcOrd="0" destOrd="0" presId="urn:microsoft.com/office/officeart/2008/layout/VerticalCurvedList"/>
    <dgm:cxn modelId="{43393CBB-70A3-4FF6-97F3-F6A5699C3C3F}" srcId="{9D3C4367-EED1-46F5-982C-5837689752E4}" destId="{877B0F6F-80D0-4269-8EF9-D81734FD7FAB}" srcOrd="0" destOrd="0" parTransId="{40D1AECE-9DD5-48E1-AA3C-43B94ADF88F7}" sibTransId="{A4BD3193-71A7-4883-A87B-7115A61A2980}"/>
    <dgm:cxn modelId="{6A4B0FEA-BED6-4C7E-B1DE-F9098394CE61}" srcId="{9D3C4367-EED1-46F5-982C-5837689752E4}" destId="{E4648BC0-030F-4DFC-BD68-48A43AFF2539}" srcOrd="2" destOrd="0" parTransId="{6969A3F7-447B-40D8-AECD-67E8E330A7A3}" sibTransId="{0271AA2D-69C4-406D-8E95-2DF7B268E506}"/>
    <dgm:cxn modelId="{E6F5B6F3-89AB-4C3F-A78F-CB19ED852EBA}" srcId="{9D3C4367-EED1-46F5-982C-5837689752E4}" destId="{C26C1370-47C0-4137-8432-6FB3B6E90EDF}" srcOrd="1" destOrd="0" parTransId="{F698B946-6F27-4F10-8CE3-12176D773FDB}" sibTransId="{7A7A821B-3678-41E2-B0E8-F5287B327124}"/>
    <dgm:cxn modelId="{98559070-DD9D-4149-8C18-8EA84AC8564F}" type="presParOf" srcId="{3FDA8B50-653F-4A47-B972-DB687F8B13CC}" destId="{AEE44742-D45F-4CD9-B52F-023B6D56CA29}" srcOrd="0" destOrd="0" presId="urn:microsoft.com/office/officeart/2008/layout/VerticalCurvedList"/>
    <dgm:cxn modelId="{5F90CEC3-0233-4BAB-B6C5-EEB3D290753A}" type="presParOf" srcId="{AEE44742-D45F-4CD9-B52F-023B6D56CA29}" destId="{2A289945-D8F9-4A5D-9FD7-AD248780BD8C}" srcOrd="0" destOrd="0" presId="urn:microsoft.com/office/officeart/2008/layout/VerticalCurvedList"/>
    <dgm:cxn modelId="{45EC7F4C-1BC5-429F-B0FE-F005B32B9210}" type="presParOf" srcId="{2A289945-D8F9-4A5D-9FD7-AD248780BD8C}" destId="{1399DD27-1422-4FD8-8659-765466F2A469}" srcOrd="0" destOrd="0" presId="urn:microsoft.com/office/officeart/2008/layout/VerticalCurvedList"/>
    <dgm:cxn modelId="{13A2BB26-5D11-4057-95ED-817857F1D951}" type="presParOf" srcId="{2A289945-D8F9-4A5D-9FD7-AD248780BD8C}" destId="{62CADBD9-3756-4BD7-B5EC-04208DDB7AE7}" srcOrd="1" destOrd="0" presId="urn:microsoft.com/office/officeart/2008/layout/VerticalCurvedList"/>
    <dgm:cxn modelId="{9CFE36AB-BE07-4B39-88D8-50EB630D3752}" type="presParOf" srcId="{2A289945-D8F9-4A5D-9FD7-AD248780BD8C}" destId="{B223C52B-4638-4274-BEC1-CA425145BD4A}" srcOrd="2" destOrd="0" presId="urn:microsoft.com/office/officeart/2008/layout/VerticalCurvedList"/>
    <dgm:cxn modelId="{48BBDBE5-3A2A-43ED-9085-0D46C8F8F927}" type="presParOf" srcId="{2A289945-D8F9-4A5D-9FD7-AD248780BD8C}" destId="{7A93A011-F3F1-483A-AD96-2F34A593D06A}" srcOrd="3" destOrd="0" presId="urn:microsoft.com/office/officeart/2008/layout/VerticalCurvedList"/>
    <dgm:cxn modelId="{FA34CA97-F839-431A-9CB2-2CF173B54C43}" type="presParOf" srcId="{AEE44742-D45F-4CD9-B52F-023B6D56CA29}" destId="{0DD5AEC1-7F08-4CC8-98CB-B57DA37DA562}" srcOrd="1" destOrd="0" presId="urn:microsoft.com/office/officeart/2008/layout/VerticalCurvedList"/>
    <dgm:cxn modelId="{892FFCE5-E142-40C4-B349-5208C7A1D65C}" type="presParOf" srcId="{AEE44742-D45F-4CD9-B52F-023B6D56CA29}" destId="{CE26DFE6-BA0E-4BE8-B324-AC97CB690AD5}" srcOrd="2" destOrd="0" presId="urn:microsoft.com/office/officeart/2008/layout/VerticalCurvedList"/>
    <dgm:cxn modelId="{B190F90B-1EA5-4F5F-894E-B61DF60F68B0}" type="presParOf" srcId="{CE26DFE6-BA0E-4BE8-B324-AC97CB690AD5}" destId="{8F43E8D4-BAB0-45CB-AF93-B18658EE5E55}" srcOrd="0" destOrd="0" presId="urn:microsoft.com/office/officeart/2008/layout/VerticalCurvedList"/>
    <dgm:cxn modelId="{26ADBC9A-98AF-4088-923B-F907670A1D90}" type="presParOf" srcId="{AEE44742-D45F-4CD9-B52F-023B6D56CA29}" destId="{76763BEC-9D90-4487-A693-474DBB1BDE0D}" srcOrd="3" destOrd="0" presId="urn:microsoft.com/office/officeart/2008/layout/VerticalCurvedList"/>
    <dgm:cxn modelId="{305A20B5-5FF4-4F55-A4A9-C47A2B6D9723}" type="presParOf" srcId="{AEE44742-D45F-4CD9-B52F-023B6D56CA29}" destId="{C59A1270-D3FC-4C9D-9152-D126761FDE11}" srcOrd="4" destOrd="0" presId="urn:microsoft.com/office/officeart/2008/layout/VerticalCurvedList"/>
    <dgm:cxn modelId="{FA4CD05E-8688-4A5C-BA95-D8BA6E8449D1}" type="presParOf" srcId="{C59A1270-D3FC-4C9D-9152-D126761FDE11}" destId="{49C6E33B-BEA7-4491-9C0A-3EAB4B9B9E99}" srcOrd="0" destOrd="0" presId="urn:microsoft.com/office/officeart/2008/layout/VerticalCurvedList"/>
    <dgm:cxn modelId="{1C753893-A84B-403B-A577-B03632EF4A4E}" type="presParOf" srcId="{AEE44742-D45F-4CD9-B52F-023B6D56CA29}" destId="{6259C2FA-ACD8-4638-B98F-8A6BD12BD518}" srcOrd="5" destOrd="0" presId="urn:microsoft.com/office/officeart/2008/layout/VerticalCurvedList"/>
    <dgm:cxn modelId="{36E472E5-C457-45BF-94FF-EF2D912D6743}" type="presParOf" srcId="{AEE44742-D45F-4CD9-B52F-023B6D56CA29}" destId="{D0C35418-5302-48CB-AAA1-847DDA967FCB}" srcOrd="6" destOrd="0" presId="urn:microsoft.com/office/officeart/2008/layout/VerticalCurvedList"/>
    <dgm:cxn modelId="{4C9F13AB-5AE6-4CE2-9F05-1529557FA63E}" type="presParOf" srcId="{D0C35418-5302-48CB-AAA1-847DDA967FCB}" destId="{62B3C6FD-3D16-4D8D-9D11-9757D9E86CC6}" srcOrd="0" destOrd="0" presId="urn:microsoft.com/office/officeart/2008/layout/VerticalCurvedList"/>
    <dgm:cxn modelId="{EA72F55C-BD2E-4891-8E78-D47991B778F9}" type="presParOf" srcId="{AEE44742-D45F-4CD9-B52F-023B6D56CA29}" destId="{C79159FC-EE5A-4F3D-B4D0-9182452AD69F}" srcOrd="7" destOrd="0" presId="urn:microsoft.com/office/officeart/2008/layout/VerticalCurvedList"/>
    <dgm:cxn modelId="{4223CA1F-5E6F-4801-A41F-2D77FE2F9CDC}" type="presParOf" srcId="{AEE44742-D45F-4CD9-B52F-023B6D56CA29}" destId="{8E9397B0-1086-4863-8E7F-F9F6BDCE8DEC}" srcOrd="8" destOrd="0" presId="urn:microsoft.com/office/officeart/2008/layout/VerticalCurvedList"/>
    <dgm:cxn modelId="{E4A11D4E-70A7-4FF6-AA04-14060AEA9D7D}" type="presParOf" srcId="{8E9397B0-1086-4863-8E7F-F9F6BDCE8DEC}" destId="{222574EF-CDC2-47E8-84E7-3AC7449ED8F1}" srcOrd="0" destOrd="0" presId="urn:microsoft.com/office/officeart/2008/layout/VerticalCurvedList"/>
    <dgm:cxn modelId="{A7651E8E-D7CE-4429-9246-170A10BCBDB9}" type="presParOf" srcId="{AEE44742-D45F-4CD9-B52F-023B6D56CA29}" destId="{BBCACD65-4CF1-4771-BF22-A2DF25F18880}" srcOrd="9" destOrd="0" presId="urn:microsoft.com/office/officeart/2008/layout/VerticalCurvedList"/>
    <dgm:cxn modelId="{B560405E-1C3E-45E3-8A48-EC1FE41BA961}" type="presParOf" srcId="{AEE44742-D45F-4CD9-B52F-023B6D56CA29}" destId="{968E9FE0-85FF-4B5C-B211-E61FD40A47C3}" srcOrd="10" destOrd="0" presId="urn:microsoft.com/office/officeart/2008/layout/VerticalCurvedList"/>
    <dgm:cxn modelId="{A1EB40D1-99B3-488A-A00D-146D57C97AEA}" type="presParOf" srcId="{968E9FE0-85FF-4B5C-B211-E61FD40A47C3}" destId="{D93943C8-C7C2-4160-8F17-D7F67F9B6A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9C750-BDF6-4460-80E8-33A9ED2742A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92513E65-8114-4A47-90FE-F3DE8007CC85}">
      <dgm:prSet phldrT="[Text]"/>
      <dgm:spPr/>
      <dgm:t>
        <a:bodyPr/>
        <a:lstStyle/>
        <a:p>
          <a:pPr algn="l"/>
          <a:r>
            <a:rPr lang="en-ID" dirty="0"/>
            <a:t>PENGISIAN IDENTITAS PENGUSUL DAN USULAN</a:t>
          </a:r>
          <a:endParaRPr lang="en-US" dirty="0"/>
        </a:p>
      </dgm:t>
    </dgm:pt>
    <dgm:pt modelId="{19FD8615-F12F-4762-885D-EDC5C78C9635}" type="parTrans" cxnId="{B5C71FCB-142A-4B03-BC76-7ABD4E0EF7A4}">
      <dgm:prSet/>
      <dgm:spPr/>
      <dgm:t>
        <a:bodyPr/>
        <a:lstStyle/>
        <a:p>
          <a:endParaRPr lang="en-US"/>
        </a:p>
      </dgm:t>
    </dgm:pt>
    <dgm:pt modelId="{9D1D03CA-7935-47BE-9C4C-14199D3EB717}" type="sibTrans" cxnId="{B5C71FCB-142A-4B03-BC76-7ABD4E0EF7A4}">
      <dgm:prSet/>
      <dgm:spPr/>
      <dgm:t>
        <a:bodyPr/>
        <a:lstStyle/>
        <a:p>
          <a:endParaRPr lang="en-US"/>
        </a:p>
      </dgm:t>
    </dgm:pt>
    <dgm:pt modelId="{ECE723C1-C315-4907-B349-3E4F6D95D340}">
      <dgm:prSet phldrT="[Text]"/>
      <dgm:spPr/>
      <dgm:t>
        <a:bodyPr/>
        <a:lstStyle/>
        <a:p>
          <a:pPr algn="l"/>
          <a:r>
            <a:rPr lang="en-ID" dirty="0"/>
            <a:t>PENGISIAN USULAN</a:t>
          </a:r>
          <a:endParaRPr lang="en-US" dirty="0"/>
        </a:p>
      </dgm:t>
    </dgm:pt>
    <dgm:pt modelId="{80A38856-A2AC-456C-B330-03308606B60A}" type="parTrans" cxnId="{697880BB-4F56-4E9E-9BD4-4CC171F81848}">
      <dgm:prSet/>
      <dgm:spPr/>
      <dgm:t>
        <a:bodyPr/>
        <a:lstStyle/>
        <a:p>
          <a:endParaRPr lang="en-US"/>
        </a:p>
      </dgm:t>
    </dgm:pt>
    <dgm:pt modelId="{B89D000E-2DCD-4269-8487-2DC474F7D690}" type="sibTrans" cxnId="{697880BB-4F56-4E9E-9BD4-4CC171F81848}">
      <dgm:prSet/>
      <dgm:spPr/>
      <dgm:t>
        <a:bodyPr/>
        <a:lstStyle/>
        <a:p>
          <a:endParaRPr lang="en-US"/>
        </a:p>
      </dgm:t>
    </dgm:pt>
    <dgm:pt modelId="{8CA9732D-F49C-4176-9392-A9C97BCC78AC}">
      <dgm:prSet phldrT="[Text]"/>
      <dgm:spPr/>
      <dgm:t>
        <a:bodyPr/>
        <a:lstStyle/>
        <a:p>
          <a:r>
            <a:rPr lang="en-ID" dirty="0"/>
            <a:t>PERSETUJUAN</a:t>
          </a:r>
          <a:endParaRPr lang="en-US" dirty="0"/>
        </a:p>
      </dgm:t>
    </dgm:pt>
    <dgm:pt modelId="{CF3CE753-BFB2-4C9E-A83E-E4623D09D1BD}" type="parTrans" cxnId="{A68C32B3-FB7D-4570-8EE9-7F6FB3DD7C68}">
      <dgm:prSet/>
      <dgm:spPr/>
      <dgm:t>
        <a:bodyPr/>
        <a:lstStyle/>
        <a:p>
          <a:endParaRPr lang="en-US"/>
        </a:p>
      </dgm:t>
    </dgm:pt>
    <dgm:pt modelId="{7808C5AF-15E3-471D-BD60-6B00919CC1EE}" type="sibTrans" cxnId="{A68C32B3-FB7D-4570-8EE9-7F6FB3DD7C68}">
      <dgm:prSet/>
      <dgm:spPr/>
      <dgm:t>
        <a:bodyPr/>
        <a:lstStyle/>
        <a:p>
          <a:endParaRPr lang="en-US"/>
        </a:p>
      </dgm:t>
    </dgm:pt>
    <dgm:pt modelId="{BE6EBAE5-A519-42C8-B99A-98C85EAF0027}" type="pres">
      <dgm:prSet presAssocID="{BFD9C750-BDF6-4460-80E8-33A9ED2742A8}" presName="CompostProcess" presStyleCnt="0">
        <dgm:presLayoutVars>
          <dgm:dir/>
          <dgm:resizeHandles val="exact"/>
        </dgm:presLayoutVars>
      </dgm:prSet>
      <dgm:spPr/>
    </dgm:pt>
    <dgm:pt modelId="{BA252579-AE40-435C-A402-C1F6FE499A0D}" type="pres">
      <dgm:prSet presAssocID="{BFD9C750-BDF6-4460-80E8-33A9ED2742A8}" presName="arrow" presStyleLbl="bgShp" presStyleIdx="0" presStyleCnt="1"/>
      <dgm:spPr/>
    </dgm:pt>
    <dgm:pt modelId="{35B51609-E404-416E-AC21-25D5766C614A}" type="pres">
      <dgm:prSet presAssocID="{BFD9C750-BDF6-4460-80E8-33A9ED2742A8}" presName="linearProcess" presStyleCnt="0"/>
      <dgm:spPr/>
    </dgm:pt>
    <dgm:pt modelId="{EAF0A93D-B96B-4BA2-8A19-39AD92517CB4}" type="pres">
      <dgm:prSet presAssocID="{92513E65-8114-4A47-90FE-F3DE8007CC85}" presName="textNode" presStyleLbl="node1" presStyleIdx="0" presStyleCnt="3">
        <dgm:presLayoutVars>
          <dgm:bulletEnabled val="1"/>
        </dgm:presLayoutVars>
      </dgm:prSet>
      <dgm:spPr/>
    </dgm:pt>
    <dgm:pt modelId="{E2F240FB-1850-4604-BAEC-FE3FCCCCFC96}" type="pres">
      <dgm:prSet presAssocID="{9D1D03CA-7935-47BE-9C4C-14199D3EB717}" presName="sibTrans" presStyleCnt="0"/>
      <dgm:spPr/>
    </dgm:pt>
    <dgm:pt modelId="{BC650DCA-7FFC-4945-9EB3-E05C66AECE7E}" type="pres">
      <dgm:prSet presAssocID="{ECE723C1-C315-4907-B349-3E4F6D95D340}" presName="textNode" presStyleLbl="node1" presStyleIdx="1" presStyleCnt="3">
        <dgm:presLayoutVars>
          <dgm:bulletEnabled val="1"/>
        </dgm:presLayoutVars>
      </dgm:prSet>
      <dgm:spPr/>
    </dgm:pt>
    <dgm:pt modelId="{F770FD8E-7A28-4215-B656-4A08AB4A6CE8}" type="pres">
      <dgm:prSet presAssocID="{B89D000E-2DCD-4269-8487-2DC474F7D690}" presName="sibTrans" presStyleCnt="0"/>
      <dgm:spPr/>
    </dgm:pt>
    <dgm:pt modelId="{2F930F82-D901-4F1F-915F-D0AB6F2B3022}" type="pres">
      <dgm:prSet presAssocID="{8CA9732D-F49C-4176-9392-A9C97BCC78A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E56BB06-0DAB-4FD3-8457-06DF12A96B89}" type="presOf" srcId="{ECE723C1-C315-4907-B349-3E4F6D95D340}" destId="{BC650DCA-7FFC-4945-9EB3-E05C66AECE7E}" srcOrd="0" destOrd="0" presId="urn:microsoft.com/office/officeart/2005/8/layout/hProcess9"/>
    <dgm:cxn modelId="{DE007545-391B-41C0-9014-C698867EA95D}" type="presOf" srcId="{8CA9732D-F49C-4176-9392-A9C97BCC78AC}" destId="{2F930F82-D901-4F1F-915F-D0AB6F2B3022}" srcOrd="0" destOrd="0" presId="urn:microsoft.com/office/officeart/2005/8/layout/hProcess9"/>
    <dgm:cxn modelId="{E483E86A-66F6-403F-B77E-0166162B0E92}" type="presOf" srcId="{BFD9C750-BDF6-4460-80E8-33A9ED2742A8}" destId="{BE6EBAE5-A519-42C8-B99A-98C85EAF0027}" srcOrd="0" destOrd="0" presId="urn:microsoft.com/office/officeart/2005/8/layout/hProcess9"/>
    <dgm:cxn modelId="{A68C32B3-FB7D-4570-8EE9-7F6FB3DD7C68}" srcId="{BFD9C750-BDF6-4460-80E8-33A9ED2742A8}" destId="{8CA9732D-F49C-4176-9392-A9C97BCC78AC}" srcOrd="2" destOrd="0" parTransId="{CF3CE753-BFB2-4C9E-A83E-E4623D09D1BD}" sibTransId="{7808C5AF-15E3-471D-BD60-6B00919CC1EE}"/>
    <dgm:cxn modelId="{697880BB-4F56-4E9E-9BD4-4CC171F81848}" srcId="{BFD9C750-BDF6-4460-80E8-33A9ED2742A8}" destId="{ECE723C1-C315-4907-B349-3E4F6D95D340}" srcOrd="1" destOrd="0" parTransId="{80A38856-A2AC-456C-B330-03308606B60A}" sibTransId="{B89D000E-2DCD-4269-8487-2DC474F7D690}"/>
    <dgm:cxn modelId="{B5C71FCB-142A-4B03-BC76-7ABD4E0EF7A4}" srcId="{BFD9C750-BDF6-4460-80E8-33A9ED2742A8}" destId="{92513E65-8114-4A47-90FE-F3DE8007CC85}" srcOrd="0" destOrd="0" parTransId="{19FD8615-F12F-4762-885D-EDC5C78C9635}" sibTransId="{9D1D03CA-7935-47BE-9C4C-14199D3EB717}"/>
    <dgm:cxn modelId="{10FF93E7-0642-4EE5-BA01-F6667633E731}" type="presOf" srcId="{92513E65-8114-4A47-90FE-F3DE8007CC85}" destId="{EAF0A93D-B96B-4BA2-8A19-39AD92517CB4}" srcOrd="0" destOrd="0" presId="urn:microsoft.com/office/officeart/2005/8/layout/hProcess9"/>
    <dgm:cxn modelId="{1C4C11F6-9E38-4789-A5F9-42EBC2EC11B5}" type="presParOf" srcId="{BE6EBAE5-A519-42C8-B99A-98C85EAF0027}" destId="{BA252579-AE40-435C-A402-C1F6FE499A0D}" srcOrd="0" destOrd="0" presId="urn:microsoft.com/office/officeart/2005/8/layout/hProcess9"/>
    <dgm:cxn modelId="{43249A24-9DE3-427D-B973-0725687937B8}" type="presParOf" srcId="{BE6EBAE5-A519-42C8-B99A-98C85EAF0027}" destId="{35B51609-E404-416E-AC21-25D5766C614A}" srcOrd="1" destOrd="0" presId="urn:microsoft.com/office/officeart/2005/8/layout/hProcess9"/>
    <dgm:cxn modelId="{55AA40C4-A819-4A53-A6F1-EF9240D355FA}" type="presParOf" srcId="{35B51609-E404-416E-AC21-25D5766C614A}" destId="{EAF0A93D-B96B-4BA2-8A19-39AD92517CB4}" srcOrd="0" destOrd="0" presId="urn:microsoft.com/office/officeart/2005/8/layout/hProcess9"/>
    <dgm:cxn modelId="{01BA8F3A-5617-4049-925B-89F47A395BAD}" type="presParOf" srcId="{35B51609-E404-416E-AC21-25D5766C614A}" destId="{E2F240FB-1850-4604-BAEC-FE3FCCCCFC96}" srcOrd="1" destOrd="0" presId="urn:microsoft.com/office/officeart/2005/8/layout/hProcess9"/>
    <dgm:cxn modelId="{F400F214-E353-4F4B-AE79-DF6AE111E4BD}" type="presParOf" srcId="{35B51609-E404-416E-AC21-25D5766C614A}" destId="{BC650DCA-7FFC-4945-9EB3-E05C66AECE7E}" srcOrd="2" destOrd="0" presId="urn:microsoft.com/office/officeart/2005/8/layout/hProcess9"/>
    <dgm:cxn modelId="{C4D39174-49ED-4E6D-A4F1-8246B0A64696}" type="presParOf" srcId="{35B51609-E404-416E-AC21-25D5766C614A}" destId="{F770FD8E-7A28-4215-B656-4A08AB4A6CE8}" srcOrd="3" destOrd="0" presId="urn:microsoft.com/office/officeart/2005/8/layout/hProcess9"/>
    <dgm:cxn modelId="{B6E48B4F-795B-43E3-BDC8-263AB00E5E44}" type="presParOf" srcId="{35B51609-E404-416E-AC21-25D5766C614A}" destId="{2F930F82-D901-4F1F-915F-D0AB6F2B3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41C1B-696B-4EC3-8915-575508596872}">
      <dsp:nvSpPr>
        <dsp:cNvPr id="0" name=""/>
        <dsp:cNvSpPr/>
      </dsp:nvSpPr>
      <dsp:spPr>
        <a:xfrm>
          <a:off x="3825" y="2050094"/>
          <a:ext cx="3345168" cy="133806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PENELITIAN DASAR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(TKT 1-3)</a:t>
          </a:r>
          <a:endParaRPr lang="en-US" sz="2000" kern="1200" dirty="0"/>
        </a:p>
      </dsp:txBody>
      <dsp:txXfrm>
        <a:off x="3825" y="2050094"/>
        <a:ext cx="3010651" cy="1338067"/>
      </dsp:txXfrm>
    </dsp:sp>
    <dsp:sp modelId="{007CB534-520B-4BEB-86DB-2A8787F6A32C}">
      <dsp:nvSpPr>
        <dsp:cNvPr id="0" name=""/>
        <dsp:cNvSpPr/>
      </dsp:nvSpPr>
      <dsp:spPr>
        <a:xfrm>
          <a:off x="2679959" y="2040299"/>
          <a:ext cx="3345168" cy="133806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PENELITIAN TERAPAN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(TKT 4-6)</a:t>
          </a:r>
          <a:endParaRPr lang="en-US" sz="2000" kern="1200" dirty="0"/>
        </a:p>
      </dsp:txBody>
      <dsp:txXfrm>
        <a:off x="3348993" y="2040299"/>
        <a:ext cx="2007101" cy="1338067"/>
      </dsp:txXfrm>
    </dsp:sp>
    <dsp:sp modelId="{AE305C1B-DF14-49AD-B775-6BFA747270B0}">
      <dsp:nvSpPr>
        <dsp:cNvPr id="0" name=""/>
        <dsp:cNvSpPr/>
      </dsp:nvSpPr>
      <dsp:spPr>
        <a:xfrm>
          <a:off x="5356094" y="2040299"/>
          <a:ext cx="3345168" cy="133806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PENELITIAN PENGEMBANGAN (TKT 7-9)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6025128" y="2040299"/>
        <a:ext cx="2007101" cy="133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ADBD9-3756-4BD7-B5EC-04208DDB7AE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7CC79-3B09-43F3-8514-5A9F0092CDF0}">
      <dsp:nvSpPr>
        <dsp:cNvPr id="0" name=""/>
        <dsp:cNvSpPr/>
      </dsp:nvSpPr>
      <dsp:spPr>
        <a:xfrm>
          <a:off x="610504" y="416587"/>
          <a:ext cx="1021967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Ketua</a:t>
          </a:r>
          <a:r>
            <a:rPr lang="en-US" sz="2800" kern="1200" dirty="0"/>
            <a:t> </a:t>
          </a:r>
          <a:r>
            <a:rPr lang="en-US" sz="2800" kern="1200" dirty="0" err="1"/>
            <a:t>pengusul</a:t>
          </a:r>
          <a:r>
            <a:rPr lang="en-US" sz="2800" kern="1200" dirty="0"/>
            <a:t> </a:t>
          </a:r>
          <a:r>
            <a:rPr lang="en-US" sz="2800" kern="1200" dirty="0" err="1"/>
            <a:t>dosen</a:t>
          </a:r>
          <a:r>
            <a:rPr lang="en-US" sz="2800" kern="1200" dirty="0"/>
            <a:t> </a:t>
          </a:r>
          <a:r>
            <a:rPr lang="en-US" sz="2800" kern="1200" dirty="0" err="1"/>
            <a:t>memiliki</a:t>
          </a:r>
          <a:r>
            <a:rPr lang="en-US" sz="2800" kern="1200" dirty="0"/>
            <a:t> NIDN </a:t>
          </a:r>
          <a:r>
            <a:rPr lang="en-US" sz="2800" kern="1200" dirty="0" err="1"/>
            <a:t>atau</a:t>
          </a:r>
          <a:r>
            <a:rPr lang="en-US" sz="2800" kern="1200" dirty="0"/>
            <a:t> NIDK </a:t>
          </a:r>
        </a:p>
      </dsp:txBody>
      <dsp:txXfrm>
        <a:off x="610504" y="416587"/>
        <a:ext cx="10219673" cy="833607"/>
      </dsp:txXfrm>
    </dsp:sp>
    <dsp:sp modelId="{5FF49291-9849-4746-B4A3-13A3AFE079E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6752E-1CEA-4299-B1AE-A23CDE77CDCA}">
      <dsp:nvSpPr>
        <dsp:cNvPr id="0" name=""/>
        <dsp:cNvSpPr/>
      </dsp:nvSpPr>
      <dsp:spPr>
        <a:xfrm>
          <a:off x="1088431" y="1667215"/>
          <a:ext cx="974174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Pengusulan</a:t>
          </a:r>
          <a:r>
            <a:rPr lang="en-US" sz="2800" kern="1200" dirty="0"/>
            <a:t> </a:t>
          </a:r>
          <a:r>
            <a:rPr lang="en-US" sz="2800" kern="1200" dirty="0" err="1"/>
            <a:t>melalui</a:t>
          </a:r>
          <a:r>
            <a:rPr lang="en-US" sz="2800" kern="1200" dirty="0"/>
            <a:t> </a:t>
          </a:r>
          <a:r>
            <a:rPr lang="en-US" sz="2800" kern="1200" dirty="0" err="1"/>
            <a:t>Simlitabmas</a:t>
          </a:r>
          <a:r>
            <a:rPr lang="en-US" sz="2800" kern="1200" dirty="0"/>
            <a:t> </a:t>
          </a:r>
          <a:r>
            <a:rPr lang="en-US" sz="2800" kern="1200" dirty="0" err="1"/>
            <a:t>dan</a:t>
          </a:r>
          <a:r>
            <a:rPr lang="en-US" sz="2800" kern="1200" dirty="0"/>
            <a:t> </a:t>
          </a:r>
          <a:r>
            <a:rPr lang="en-US" sz="2800" kern="1200" dirty="0" err="1"/>
            <a:t>mendapatkan</a:t>
          </a:r>
          <a:r>
            <a:rPr lang="en-US" sz="2800" kern="1200" dirty="0"/>
            <a:t> </a:t>
          </a:r>
          <a:r>
            <a:rPr lang="en-US" sz="2800" kern="1200" dirty="0" err="1"/>
            <a:t>persetujuan</a:t>
          </a:r>
          <a:r>
            <a:rPr lang="en-US" sz="2800" kern="1200" dirty="0"/>
            <a:t> LP/LPPM</a:t>
          </a:r>
        </a:p>
      </dsp:txBody>
      <dsp:txXfrm>
        <a:off x="1088431" y="1667215"/>
        <a:ext cx="9741746" cy="833607"/>
      </dsp:txXfrm>
    </dsp:sp>
    <dsp:sp modelId="{CC401086-8C12-4172-914D-74BC8F259A3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4CA89-FF7D-4413-B4E0-F6AF44BFA1FE}">
      <dsp:nvSpPr>
        <dsp:cNvPr id="0" name=""/>
        <dsp:cNvSpPr/>
      </dsp:nvSpPr>
      <dsp:spPr>
        <a:xfrm>
          <a:off x="1088431" y="2917843"/>
          <a:ext cx="974174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Setiap</a:t>
          </a:r>
          <a:r>
            <a:rPr lang="en-US" sz="2800" kern="1200" dirty="0"/>
            <a:t> </a:t>
          </a:r>
          <a:r>
            <a:rPr lang="en-US" sz="2800" kern="1200" dirty="0" err="1"/>
            <a:t>dosen</a:t>
          </a:r>
          <a:r>
            <a:rPr lang="en-US" sz="2800" kern="1200" dirty="0"/>
            <a:t> </a:t>
          </a:r>
          <a:r>
            <a:rPr lang="en-US" sz="2800" kern="1200" dirty="0" err="1"/>
            <a:t>dapat</a:t>
          </a:r>
          <a:r>
            <a:rPr lang="en-US" sz="2800" kern="1200" dirty="0"/>
            <a:t> </a:t>
          </a:r>
          <a:r>
            <a:rPr lang="en-US" sz="2800" kern="1200" dirty="0" err="1"/>
            <a:t>mengusulkan</a:t>
          </a:r>
          <a:r>
            <a:rPr lang="en-US" sz="2800" kern="1200" dirty="0"/>
            <a:t> </a:t>
          </a:r>
          <a:r>
            <a:rPr lang="en-US" sz="2800" kern="1200" dirty="0" err="1"/>
            <a:t>dua</a:t>
          </a:r>
          <a:r>
            <a:rPr lang="en-US" sz="2800" kern="1200" dirty="0"/>
            <a:t> </a:t>
          </a:r>
          <a:r>
            <a:rPr lang="en-US" sz="2800" kern="1200" dirty="0" err="1"/>
            <a:t>usulan</a:t>
          </a:r>
          <a:r>
            <a:rPr lang="en-US" sz="2800" kern="1200" dirty="0"/>
            <a:t> </a:t>
          </a:r>
          <a:r>
            <a:rPr lang="en-US" sz="2800" kern="1200" dirty="0" err="1"/>
            <a:t>penelitian</a:t>
          </a:r>
          <a:endParaRPr lang="en-US" sz="2800" kern="1200" dirty="0"/>
        </a:p>
      </dsp:txBody>
      <dsp:txXfrm>
        <a:off x="1088431" y="2917843"/>
        <a:ext cx="9741746" cy="833607"/>
      </dsp:txXfrm>
    </dsp:sp>
    <dsp:sp modelId="{50341B61-B860-408B-A078-452E53E8EDE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0892E-05F7-4266-9ED7-AE682CDB0780}">
      <dsp:nvSpPr>
        <dsp:cNvPr id="0" name=""/>
        <dsp:cNvSpPr/>
      </dsp:nvSpPr>
      <dsp:spPr>
        <a:xfrm>
          <a:off x="610504" y="4047203"/>
          <a:ext cx="10219673" cy="1076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Dosen</a:t>
          </a:r>
          <a:r>
            <a:rPr lang="en-US" sz="2800" kern="1200" dirty="0"/>
            <a:t> yang </a:t>
          </a:r>
          <a:r>
            <a:rPr lang="en-US" sz="2800" kern="1200" dirty="0" err="1"/>
            <a:t>memiliki</a:t>
          </a:r>
          <a:r>
            <a:rPr lang="en-US" sz="2800" kern="1200" dirty="0"/>
            <a:t> h-</a:t>
          </a:r>
          <a:r>
            <a:rPr lang="en-US" sz="2800" i="1" kern="1200" dirty="0"/>
            <a:t>Index</a:t>
          </a:r>
          <a:r>
            <a:rPr lang="en-US" sz="2800" kern="1200" dirty="0"/>
            <a:t> ≥ 2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bidang</a:t>
          </a:r>
          <a:r>
            <a:rPr lang="en-US" sz="2800" kern="1200" dirty="0"/>
            <a:t> </a:t>
          </a:r>
          <a:r>
            <a:rPr lang="en-US" sz="2800" kern="1200" dirty="0" err="1"/>
            <a:t>sosial-humaniora</a:t>
          </a:r>
          <a:r>
            <a:rPr lang="en-US" sz="2800" kern="1200" dirty="0"/>
            <a:t> </a:t>
          </a:r>
          <a:r>
            <a:rPr lang="en-US" sz="2800" kern="1200" dirty="0" err="1"/>
            <a:t>dan</a:t>
          </a:r>
          <a:r>
            <a:rPr lang="en-US" sz="2800" kern="1200" dirty="0"/>
            <a:t> h-</a:t>
          </a:r>
          <a:r>
            <a:rPr lang="en-US" sz="2800" i="1" kern="1200" dirty="0"/>
            <a:t>Index</a:t>
          </a:r>
          <a:r>
            <a:rPr lang="en-US" sz="2800" kern="1200" dirty="0"/>
            <a:t> ≥ 3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bidang</a:t>
          </a:r>
          <a:r>
            <a:rPr lang="en-US" sz="2800" kern="1200" dirty="0"/>
            <a:t> </a:t>
          </a:r>
          <a:r>
            <a:rPr lang="en-US" sz="2800" kern="1200" dirty="0" err="1"/>
            <a:t>sain-teknologi</a:t>
          </a:r>
          <a:r>
            <a:rPr lang="en-US" sz="2800" kern="1200" dirty="0"/>
            <a:t> </a:t>
          </a:r>
          <a:r>
            <a:rPr lang="en-US" sz="2800" kern="1200" dirty="0" err="1"/>
            <a:t>dapat</a:t>
          </a:r>
          <a:r>
            <a:rPr lang="en-US" sz="2800" kern="1200" dirty="0"/>
            <a:t> </a:t>
          </a:r>
          <a:r>
            <a:rPr lang="en-US" sz="2800" kern="1200" dirty="0" err="1"/>
            <a:t>mengusulkan</a:t>
          </a:r>
          <a:r>
            <a:rPr lang="en-US" sz="2800" kern="1200" dirty="0"/>
            <a:t> </a:t>
          </a:r>
          <a:r>
            <a:rPr lang="en-US" sz="2800" kern="1200" dirty="0" err="1"/>
            <a:t>empat</a:t>
          </a:r>
          <a:r>
            <a:rPr lang="en-US" sz="2800" kern="1200" dirty="0"/>
            <a:t> </a:t>
          </a:r>
          <a:r>
            <a:rPr lang="en-US" sz="2800" kern="1200" dirty="0" err="1"/>
            <a:t>usulan</a:t>
          </a:r>
          <a:r>
            <a:rPr lang="en-US" sz="2800" kern="1200" dirty="0"/>
            <a:t> </a:t>
          </a:r>
        </a:p>
      </dsp:txBody>
      <dsp:txXfrm>
        <a:off x="610504" y="4047203"/>
        <a:ext cx="10219673" cy="1076145"/>
      </dsp:txXfrm>
    </dsp:sp>
    <dsp:sp modelId="{190BCB87-E0FA-4BA6-9274-9400974BDFD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ADBD9-3756-4BD7-B5EC-04208DDB7AE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5AEC1-7F08-4CC8-98CB-B57DA37DA562}">
      <dsp:nvSpPr>
        <dsp:cNvPr id="0" name=""/>
        <dsp:cNvSpPr/>
      </dsp:nvSpPr>
      <dsp:spPr>
        <a:xfrm>
          <a:off x="509717" y="222165"/>
          <a:ext cx="10320460" cy="910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Khusus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skema</a:t>
          </a:r>
          <a:r>
            <a:rPr lang="en-US" sz="2800" kern="1200" dirty="0"/>
            <a:t> </a:t>
          </a:r>
          <a:r>
            <a:rPr lang="en-US" sz="2800" kern="1200" dirty="0" err="1"/>
            <a:t>Penelitian</a:t>
          </a:r>
          <a:r>
            <a:rPr lang="en-US" sz="2800" kern="1200" dirty="0"/>
            <a:t> </a:t>
          </a:r>
          <a:r>
            <a:rPr lang="en-US" sz="2800" kern="1200" dirty="0" err="1"/>
            <a:t>Pascasarjana</a:t>
          </a:r>
          <a:r>
            <a:rPr lang="en-US" sz="2800" kern="1200" dirty="0"/>
            <a:t>, </a:t>
          </a:r>
          <a:r>
            <a:rPr lang="en-US" sz="2800" kern="1200" dirty="0" err="1"/>
            <a:t>pengusul</a:t>
          </a:r>
          <a:r>
            <a:rPr lang="en-US" sz="2800" kern="1200" dirty="0"/>
            <a:t> </a:t>
          </a:r>
          <a:r>
            <a:rPr lang="en-US" sz="2800" kern="1200" dirty="0" err="1"/>
            <a:t>dapat</a:t>
          </a:r>
          <a:r>
            <a:rPr lang="en-US" sz="2800" kern="1200" dirty="0"/>
            <a:t> </a:t>
          </a:r>
          <a:r>
            <a:rPr lang="en-US" sz="2800" kern="1200" dirty="0" err="1"/>
            <a:t>mengajukan</a:t>
          </a:r>
          <a:r>
            <a:rPr lang="en-US" sz="2800" kern="1200" dirty="0"/>
            <a:t> paling </a:t>
          </a:r>
          <a:r>
            <a:rPr lang="en-US" sz="2800" kern="1200" dirty="0" err="1"/>
            <a:t>banyak</a:t>
          </a:r>
          <a:r>
            <a:rPr lang="en-US" sz="2800" kern="1200" dirty="0"/>
            <a:t> lima </a:t>
          </a:r>
          <a:r>
            <a:rPr lang="en-US" sz="2800" kern="1200" dirty="0" err="1"/>
            <a:t>usulan</a:t>
          </a:r>
          <a:endParaRPr lang="en-US" sz="2800" kern="1200" dirty="0"/>
        </a:p>
      </dsp:txBody>
      <dsp:txXfrm>
        <a:off x="509717" y="222165"/>
        <a:ext cx="10320460" cy="910336"/>
      </dsp:txXfrm>
    </dsp:sp>
    <dsp:sp modelId="{8F43E8D4-BAB0-45CB-AF93-B18658EE5E5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63BEC-9D90-4487-A693-474DBB1BDE0D}">
      <dsp:nvSpPr>
        <dsp:cNvPr id="0" name=""/>
        <dsp:cNvSpPr/>
      </dsp:nvSpPr>
      <dsp:spPr>
        <a:xfrm>
          <a:off x="995230" y="1264583"/>
          <a:ext cx="9834947" cy="85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 err="1"/>
            <a:t>Pelaksana</a:t>
          </a:r>
          <a:r>
            <a:rPr lang="en-ID" sz="2800" kern="1200" dirty="0"/>
            <a:t> </a:t>
          </a:r>
          <a:r>
            <a:rPr lang="en-ID" sz="2800" kern="1200" dirty="0" err="1"/>
            <a:t>penelitian</a:t>
          </a:r>
          <a:r>
            <a:rPr lang="en-ID" sz="2800" kern="1200" dirty="0"/>
            <a:t> yang </a:t>
          </a:r>
          <a:r>
            <a:rPr lang="en-ID" sz="2800" kern="1200" dirty="0" err="1"/>
            <a:t>lalai</a:t>
          </a:r>
          <a:r>
            <a:rPr lang="en-ID" sz="2800" kern="1200" dirty="0"/>
            <a:t> </a:t>
          </a:r>
          <a:r>
            <a:rPr lang="en-ID" sz="2800" kern="1200" dirty="0" err="1"/>
            <a:t>atau</a:t>
          </a:r>
          <a:r>
            <a:rPr lang="en-ID" sz="2800" kern="1200" dirty="0"/>
            <a:t> </a:t>
          </a:r>
          <a:r>
            <a:rPr lang="en-ID" sz="2800" kern="1200" dirty="0" err="1"/>
            <a:t>tidak</a:t>
          </a:r>
          <a:r>
            <a:rPr lang="en-ID" sz="2800" kern="1200" dirty="0"/>
            <a:t> </a:t>
          </a:r>
          <a:r>
            <a:rPr lang="en-ID" sz="2800" kern="1200" dirty="0" err="1"/>
            <a:t>memenuhi</a:t>
          </a:r>
          <a:r>
            <a:rPr lang="en-ID" sz="2800" kern="1200" dirty="0"/>
            <a:t> target </a:t>
          </a:r>
          <a:r>
            <a:rPr lang="en-ID" sz="2800" kern="1200" dirty="0" err="1"/>
            <a:t>dapat</a:t>
          </a:r>
          <a:r>
            <a:rPr lang="en-ID" sz="2800" kern="1200" dirty="0"/>
            <a:t> </a:t>
          </a:r>
          <a:r>
            <a:rPr lang="en-ID" sz="2800" kern="1200" dirty="0" err="1"/>
            <a:t>dikenakan</a:t>
          </a:r>
          <a:r>
            <a:rPr lang="en-ID" sz="2800" kern="1200" dirty="0"/>
            <a:t> </a:t>
          </a:r>
          <a:r>
            <a:rPr lang="en-ID" sz="2800" kern="1200" dirty="0" err="1"/>
            <a:t>sanksi</a:t>
          </a:r>
          <a:endParaRPr lang="en-US" sz="2800" kern="1200" dirty="0"/>
        </a:p>
      </dsp:txBody>
      <dsp:txXfrm>
        <a:off x="995230" y="1264583"/>
        <a:ext cx="9834947" cy="857500"/>
      </dsp:txXfrm>
    </dsp:sp>
    <dsp:sp modelId="{49C6E33B-BEA7-4491-9C0A-3EAB4B9B9E99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9C2FA-ACD8-4638-B98F-8A6BD12BD518}">
      <dsp:nvSpPr>
        <dsp:cNvPr id="0" name=""/>
        <dsp:cNvSpPr/>
      </dsp:nvSpPr>
      <dsp:spPr>
        <a:xfrm>
          <a:off x="1144243" y="2370558"/>
          <a:ext cx="9685934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 err="1"/>
            <a:t>Kewajiban</a:t>
          </a:r>
          <a:r>
            <a:rPr lang="en-ID" sz="2800" kern="1200" dirty="0"/>
            <a:t> </a:t>
          </a:r>
          <a:r>
            <a:rPr lang="en-ID" sz="2800" kern="1200" dirty="0" err="1"/>
            <a:t>pengisian</a:t>
          </a:r>
          <a:r>
            <a:rPr lang="en-ID" sz="2800" kern="1200" dirty="0"/>
            <a:t> </a:t>
          </a:r>
          <a:r>
            <a:rPr lang="en-ID" sz="2800" kern="1200" dirty="0" err="1"/>
            <a:t>catatan</a:t>
          </a:r>
          <a:r>
            <a:rPr lang="en-ID" sz="2800" kern="1200" dirty="0"/>
            <a:t> </a:t>
          </a:r>
          <a:r>
            <a:rPr lang="en-ID" sz="2800" kern="1200" dirty="0" err="1"/>
            <a:t>harian</a:t>
          </a:r>
          <a:r>
            <a:rPr lang="en-ID" sz="2800" kern="1200" dirty="0"/>
            <a:t> </a:t>
          </a:r>
          <a:r>
            <a:rPr lang="en-ID" sz="2800" kern="1200" dirty="0" err="1"/>
            <a:t>dan</a:t>
          </a:r>
          <a:r>
            <a:rPr lang="en-ID" sz="2800" kern="1200" dirty="0"/>
            <a:t> log book</a:t>
          </a:r>
          <a:endParaRPr lang="en-US" sz="2800" kern="1200" dirty="0"/>
        </a:p>
      </dsp:txBody>
      <dsp:txXfrm>
        <a:off x="1144243" y="2370558"/>
        <a:ext cx="9685934" cy="677550"/>
      </dsp:txXfrm>
    </dsp:sp>
    <dsp:sp modelId="{62B3C6FD-3D16-4D8D-9D11-9757D9E86CC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159FC-EE5A-4F3D-B4D0-9182452AD69F}">
      <dsp:nvSpPr>
        <dsp:cNvPr id="0" name=""/>
        <dsp:cNvSpPr/>
      </dsp:nvSpPr>
      <dsp:spPr>
        <a:xfrm>
          <a:off x="995230" y="3386558"/>
          <a:ext cx="9834947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 err="1"/>
            <a:t>Pendanaan</a:t>
          </a:r>
          <a:r>
            <a:rPr lang="en-ID" sz="2800" kern="1200" dirty="0"/>
            <a:t> </a:t>
          </a:r>
          <a:r>
            <a:rPr lang="en-ID" sz="2800" kern="1200" dirty="0" err="1"/>
            <a:t>mengikuti</a:t>
          </a:r>
          <a:r>
            <a:rPr lang="en-ID" sz="2800" kern="1200" dirty="0"/>
            <a:t> SBK </a:t>
          </a:r>
          <a:r>
            <a:rPr lang="en-ID" sz="2800" kern="1200" dirty="0" err="1"/>
            <a:t>dengan</a:t>
          </a:r>
          <a:r>
            <a:rPr lang="en-ID" sz="2800" kern="1200" dirty="0"/>
            <a:t> RAB </a:t>
          </a:r>
          <a:r>
            <a:rPr lang="en-ID" sz="2800" kern="1200" dirty="0" err="1"/>
            <a:t>mengikuti</a:t>
          </a:r>
          <a:r>
            <a:rPr lang="en-ID" sz="2800" kern="1200" dirty="0"/>
            <a:t> SBM</a:t>
          </a:r>
          <a:endParaRPr lang="en-US" sz="2800" kern="1200" dirty="0"/>
        </a:p>
      </dsp:txBody>
      <dsp:txXfrm>
        <a:off x="995230" y="3386558"/>
        <a:ext cx="9834947" cy="677550"/>
      </dsp:txXfrm>
    </dsp:sp>
    <dsp:sp modelId="{222574EF-CDC2-47E8-84E7-3AC7449ED8F1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ACD65-4CF1-4771-BF22-A2DF25F18880}">
      <dsp:nvSpPr>
        <dsp:cNvPr id="0" name=""/>
        <dsp:cNvSpPr/>
      </dsp:nvSpPr>
      <dsp:spPr>
        <a:xfrm>
          <a:off x="509717" y="4402558"/>
          <a:ext cx="10320460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Kewajiban</a:t>
          </a:r>
          <a:r>
            <a:rPr lang="en-US" sz="2800" kern="1200" dirty="0"/>
            <a:t> </a:t>
          </a:r>
          <a:r>
            <a:rPr lang="en-US" sz="2800" kern="1200" dirty="0" err="1"/>
            <a:t>mencantumkan</a:t>
          </a:r>
          <a:r>
            <a:rPr lang="en-US" sz="2800" kern="1200" dirty="0"/>
            <a:t> </a:t>
          </a:r>
          <a:r>
            <a:rPr lang="en-US" sz="2800" i="1" kern="1200" dirty="0"/>
            <a:t>acknowledgement</a:t>
          </a:r>
          <a:r>
            <a:rPr lang="en-US" sz="2800" kern="1200" dirty="0"/>
            <a:t> </a:t>
          </a:r>
        </a:p>
      </dsp:txBody>
      <dsp:txXfrm>
        <a:off x="509717" y="4402558"/>
        <a:ext cx="10320460" cy="677550"/>
      </dsp:txXfrm>
    </dsp:sp>
    <dsp:sp modelId="{D93943C8-C7C2-4160-8F17-D7F67F9B6A0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52579-AE40-435C-A402-C1F6FE499A0D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0A93D-B96B-4BA2-8A19-39AD92517CB4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PENGISIAN IDENTITAS PENGUSUL DAN USULAN</a:t>
          </a:r>
          <a:endParaRPr lang="en-US" sz="2900" kern="1200" dirty="0"/>
        </a:p>
      </dsp:txBody>
      <dsp:txXfrm>
        <a:off x="114538" y="1731407"/>
        <a:ext cx="2404586" cy="1955852"/>
      </dsp:txXfrm>
    </dsp:sp>
    <dsp:sp modelId="{BC650DCA-7FFC-4945-9EB3-E05C66AECE7E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PENGISIAN USULAN</a:t>
          </a:r>
          <a:endParaRPr lang="en-US" sz="2900" kern="1200" dirty="0"/>
        </a:p>
      </dsp:txBody>
      <dsp:txXfrm>
        <a:off x="2861706" y="1731407"/>
        <a:ext cx="2404586" cy="1955852"/>
      </dsp:txXfrm>
    </dsp:sp>
    <dsp:sp modelId="{2F930F82-D901-4F1F-915F-D0AB6F2B3022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PERSETUJUAN</a:t>
          </a:r>
          <a:endParaRPr lang="en-US" sz="29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D5380F-7E5C-4960-9871-0D94F4E14B0C}" type="datetimeFigureOut">
              <a:rPr lang="id-ID" smtClean="0"/>
              <a:pPr/>
              <a:t>30/07/2018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7D3EA90-5E01-4127-A044-F232D58366E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61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F8B849A-0C7F-4102-A255-0A0F137ADB29}" type="datetimeFigureOut">
              <a:rPr lang="id-ID" smtClean="0"/>
              <a:pPr/>
              <a:t>30/07/2018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B5AC5C9-4929-4586-BC0E-AF71A8AF368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56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7F36F-7A8C-4C54-9358-2E6721F50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2FA9C9-9F51-40D2-9B14-DBF656F1350B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604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2FA9C9-9F51-40D2-9B14-DBF656F1350B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280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D4AD-909B-48C5-B1A0-3B02CBA9BC49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5D70-10B6-48FB-A1F3-06936F93B0C7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DA6D-5BF6-46D3-A4C6-4E2AE2DBE9AD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9675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8615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517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78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3D2-888D-40FB-AE44-877E46A22E03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98D5-A649-4DC3-B8CE-392A9104DAB7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13DD-5ADC-4EC1-B23D-478F6F401E27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53E-44D2-43BC-B50B-EF9DCF0EA050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9E9-2F4A-4571-98F5-851E9F20FDD7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29A3-1752-44DE-A6D3-08E9FA639225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D1FB-588E-4725-87EB-7E8CB0C06C3B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0381-8312-4A3E-8944-815996BAF3D3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5EAB-C14C-4399-863E-D2CC1A04A233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0BF4-FCAF-4EFA-AEAB-CD1DB64FFA9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6" r:id="rId13"/>
    <p:sldLayoutId id="2147483667" r:id="rId14"/>
    <p:sldLayoutId id="2147483671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detail%20skema%202019.ppt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81"/>
            <a:ext cx="8032877" cy="477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97405" y="628950"/>
            <a:ext cx="9372399" cy="46864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KEMENTERIAN RISET, TEKNOLOGI DAN PENDIDIKAN TINGGI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2" y="341014"/>
            <a:ext cx="1059631" cy="9448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8942954" y="1560798"/>
            <a:ext cx="343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</a:p>
          <a:p>
            <a:r>
              <a:rPr lang="en-AU" sz="2000" b="1" dirty="0">
                <a:solidFill>
                  <a:srgbClr val="00B0F0"/>
                </a:solidFill>
              </a:rPr>
              <a:t>www.risbang.ristekdikti.go.id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42953" y="3983703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r>
              <a:rPr lang="en-AU" sz="2000" b="1" dirty="0" err="1">
                <a:solidFill>
                  <a:srgbClr val="002060"/>
                </a:solidFill>
              </a:rPr>
              <a:t>Ditjen</a:t>
            </a:r>
            <a:r>
              <a:rPr lang="en-AU" sz="2000" b="1" dirty="0">
                <a:solidFill>
                  <a:srgbClr val="002060"/>
                </a:solidFill>
              </a:rPr>
              <a:t> </a:t>
            </a:r>
            <a:r>
              <a:rPr lang="en-AU" sz="2000" b="1" dirty="0" err="1">
                <a:solidFill>
                  <a:srgbClr val="002060"/>
                </a:solidFill>
              </a:rPr>
              <a:t>Risbang</a:t>
            </a:r>
            <a:endParaRPr lang="en-AU" sz="20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42954" y="3227467"/>
            <a:ext cx="192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endParaRPr lang="en-AU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000" b="1" dirty="0" err="1">
                <a:solidFill>
                  <a:srgbClr val="FF0000"/>
                </a:solidFill>
              </a:rPr>
              <a:t>Ditjen</a:t>
            </a:r>
            <a:r>
              <a:rPr lang="en-AU" sz="2000" b="1" dirty="0">
                <a:solidFill>
                  <a:srgbClr val="FF0000"/>
                </a:solidFill>
              </a:rPr>
              <a:t> </a:t>
            </a:r>
            <a:r>
              <a:rPr lang="en-AU" sz="2000" b="1" dirty="0" err="1">
                <a:solidFill>
                  <a:srgbClr val="FF0000"/>
                </a:solidFill>
              </a:rPr>
              <a:t>Risbang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33155" y="4775362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</a:t>
            </a:r>
            <a:endParaRPr lang="en-AU" sz="20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000" b="1" dirty="0">
                <a:solidFill>
                  <a:srgbClr val="7030A0"/>
                </a:solidFill>
              </a:rPr>
              <a:t>@</a:t>
            </a:r>
            <a:r>
              <a:rPr lang="en-AU" sz="2000" b="1" dirty="0" err="1">
                <a:solidFill>
                  <a:srgbClr val="7030A0"/>
                </a:solidFill>
              </a:rPr>
              <a:t>djrisbang</a:t>
            </a:r>
            <a:endParaRPr lang="en-AU" sz="20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42954" y="2343970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</a:p>
          <a:p>
            <a:r>
              <a:rPr lang="en-AU" sz="2000" b="1" dirty="0">
                <a:solidFill>
                  <a:srgbClr val="00B0F0"/>
                </a:solidFill>
              </a:rPr>
              <a:t>@</a:t>
            </a:r>
            <a:r>
              <a:rPr lang="en-AU" sz="2000" b="1" dirty="0" err="1">
                <a:solidFill>
                  <a:srgbClr val="00B0F0"/>
                </a:solidFill>
              </a:rPr>
              <a:t>djrisbang</a:t>
            </a:r>
            <a:endParaRPr lang="en-AU" sz="2000" b="1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0291" y="5562082"/>
            <a:ext cx="251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Pengaduan</a:t>
            </a:r>
            <a:endParaRPr lang="en-AU" sz="2000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lapor.go.id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435" y="2225973"/>
            <a:ext cx="541217" cy="5412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07" y="1412382"/>
            <a:ext cx="668145" cy="665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5143" y="4760303"/>
            <a:ext cx="522060" cy="4688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/>
          <a:stretch/>
        </p:blipFill>
        <p:spPr>
          <a:xfrm>
            <a:off x="8486773" y="3946428"/>
            <a:ext cx="445655" cy="5678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6" t="23719" r="8942" b="20958"/>
          <a:stretch/>
        </p:blipFill>
        <p:spPr>
          <a:xfrm>
            <a:off x="8359694" y="3187078"/>
            <a:ext cx="632958" cy="4351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83" b="9703"/>
          <a:stretch/>
        </p:blipFill>
        <p:spPr>
          <a:xfrm>
            <a:off x="8221832" y="5377906"/>
            <a:ext cx="770819" cy="60982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57350" y="1097600"/>
            <a:ext cx="897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847"/>
            <a:ext cx="8014577" cy="1949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3869" y="2332340"/>
            <a:ext cx="8214349" cy="3767856"/>
          </a:xfrm>
        </p:spPr>
        <p:txBody>
          <a:bodyPr>
            <a:normAutofit/>
          </a:bodyPr>
          <a:lstStyle/>
          <a:p>
            <a:pPr lvl="0" algn="r" eaLnBrk="0" fontAlgn="base" hangingPunct="0">
              <a:lnSpc>
                <a:spcPct val="100000"/>
              </a:lnSpc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A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PEDOMAN XII</a:t>
            </a:r>
            <a:br>
              <a:rPr lang="en-A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A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ADHI INDRA HERMANU</a:t>
            </a:r>
            <a:b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A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DejaVu Sans"/>
                <a:cs typeface="Arial" panose="020B0604020202020204" pitchFamily="34" charset="0"/>
              </a:rPr>
              <a:t>KASUBDIT RISET DASAR</a:t>
            </a:r>
            <a:br>
              <a:rPr lang="en-A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DejaVu Sans"/>
                <a:cs typeface="Arial" panose="020B0604020202020204" pitchFamily="34" charset="0"/>
              </a:rPr>
            </a:br>
            <a:r>
              <a:rPr lang="en-A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DejaVu Sans"/>
                <a:cs typeface="Arial" panose="020B0604020202020204" pitchFamily="34" charset="0"/>
              </a:rPr>
              <a:t>DIREKTORAT RISET DAN PENGABDIAN MASYARAKAT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562600" y="77124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algn="ctr" defTabSz="913702">
              <a:defRPr sz="3600">
                <a:solidFill>
                  <a:prstClr val="black"/>
                </a:solidFill>
              </a:defRPr>
            </a:lvl1pPr>
          </a:lstStyle>
          <a:p>
            <a:pPr algn="r"/>
            <a:r>
              <a:rPr lang="en-AU" sz="3200" b="1" dirty="0">
                <a:solidFill>
                  <a:srgbClr val="FF0000"/>
                </a:solidFill>
              </a:rPr>
              <a:t>SKEMA PEDOMAN XII - 2019</a:t>
            </a:r>
            <a:endParaRPr lang="id-ID" sz="32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5625" y="3132024"/>
            <a:ext cx="4100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>
                <a:solidFill>
                  <a:srgbClr val="C00000"/>
                </a:solidFill>
              </a:rPr>
              <a:t>LEBIH SIMPEL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8162" y="1777402"/>
            <a:ext cx="206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PROSES BISNIS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8162" y="2588238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JUMLAH SKEMA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8162" y="3352973"/>
            <a:ext cx="496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PEMANFAATAN MAKSIMAL SISTEM 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8162" y="416646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LEBIH EFISIEN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78162" y="4979947"/>
            <a:ext cx="35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/>
              <a:t>RELEVAN DAN PRODUKTIF</a:t>
            </a:r>
          </a:p>
        </p:txBody>
      </p:sp>
      <p:cxnSp>
        <p:nvCxnSpPr>
          <p:cNvPr id="3" name="Straight Arrow Connector 2"/>
          <p:cNvCxnSpPr>
            <a:stCxn id="27" idx="3"/>
            <a:endCxn id="28" idx="1"/>
          </p:cNvCxnSpPr>
          <p:nvPr/>
        </p:nvCxnSpPr>
        <p:spPr>
          <a:xfrm flipV="1">
            <a:off x="4826428" y="2008235"/>
            <a:ext cx="1851734" cy="158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7" idx="3"/>
            <a:endCxn id="29" idx="1"/>
          </p:cNvCxnSpPr>
          <p:nvPr/>
        </p:nvCxnSpPr>
        <p:spPr>
          <a:xfrm flipV="1">
            <a:off x="4826428" y="2819071"/>
            <a:ext cx="1851734" cy="77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7" idx="3"/>
            <a:endCxn id="30" idx="1"/>
          </p:cNvCxnSpPr>
          <p:nvPr/>
        </p:nvCxnSpPr>
        <p:spPr>
          <a:xfrm flipV="1">
            <a:off x="4826428" y="3583806"/>
            <a:ext cx="1851734" cy="9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3"/>
            <a:endCxn id="31" idx="1"/>
          </p:cNvCxnSpPr>
          <p:nvPr/>
        </p:nvCxnSpPr>
        <p:spPr>
          <a:xfrm>
            <a:off x="4826428" y="3593689"/>
            <a:ext cx="1851734" cy="803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" idx="3"/>
            <a:endCxn id="32" idx="1"/>
          </p:cNvCxnSpPr>
          <p:nvPr/>
        </p:nvCxnSpPr>
        <p:spPr>
          <a:xfrm>
            <a:off x="4826428" y="3593689"/>
            <a:ext cx="1851734" cy="161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5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A3D2-888D-40FB-AE44-877E46A22E03}" type="datetime1">
              <a:rPr lang="id-ID" smtClean="0"/>
              <a:pPr/>
              <a:t>30/07/2018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0BF4-FCAF-4EFA-AEAB-CD1DB64FFA9B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065675"/>
            <a:ext cx="6096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089988"/>
            <a:ext cx="6096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204864"/>
            <a:ext cx="3528392" cy="64807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i="0" u="none" strike="noStrike" kern="1200" cap="none" spc="0" normalizeH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ea typeface="+mn-ea"/>
                <a:cs typeface="+mn-cs"/>
              </a:rPr>
              <a:t>PANDUAN XI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5804" y="4585676"/>
            <a:ext cx="3528392" cy="64807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3200" i="0" u="none" strike="noStrike" kern="1200" cap="none" spc="0" normalizeH="0" noProof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ea typeface="+mn-ea"/>
                <a:cs typeface="+mn-cs"/>
              </a:rPr>
              <a:t>PANDUAN XII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77124"/>
            <a:ext cx="6553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algn="ctr" defTabSz="913702">
              <a:defRPr sz="3600">
                <a:solidFill>
                  <a:prstClr val="black"/>
                </a:solidFill>
              </a:defRPr>
            </a:lvl1pPr>
          </a:lstStyle>
          <a:p>
            <a:pPr algn="r"/>
            <a:r>
              <a:rPr lang="en-AU" sz="2800" b="1" dirty="0">
                <a:solidFill>
                  <a:srgbClr val="FF0000"/>
                </a:solidFill>
              </a:rPr>
              <a:t>PERUBAHAN  PANDUAN XII </a:t>
            </a:r>
            <a:r>
              <a:rPr lang="en-AU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XII</a:t>
            </a:r>
            <a:endParaRPr lang="id-ID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-Up Arrow 13"/>
          <p:cNvSpPr/>
          <p:nvPr/>
        </p:nvSpPr>
        <p:spPr>
          <a:xfrm>
            <a:off x="6402320" y="4278651"/>
            <a:ext cx="1944216" cy="432048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56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7955" y="836712"/>
            <a:ext cx="6167718" cy="2017059"/>
            <a:chOff x="4132729" y="1802340"/>
            <a:chExt cx="6167718" cy="2017059"/>
          </a:xfrm>
        </p:grpSpPr>
        <p:sp>
          <p:nvSpPr>
            <p:cNvPr id="6" name="Right Arrow 5"/>
            <p:cNvSpPr/>
            <p:nvPr/>
          </p:nvSpPr>
          <p:spPr>
            <a:xfrm>
              <a:off x="4132729" y="1802340"/>
              <a:ext cx="6167718" cy="2017059"/>
            </a:xfrm>
            <a:prstGeom prst="rightArrow">
              <a:avLst>
                <a:gd name="adj1" fmla="val 87333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58237" y="1923363"/>
              <a:ext cx="5585012" cy="175432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Dasar</a:t>
              </a:r>
              <a:r>
                <a:rPr lang="en-AU" dirty="0"/>
                <a:t> (PD)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Terapan</a:t>
              </a:r>
              <a:r>
                <a:rPr lang="en-AU" dirty="0"/>
                <a:t> (PT)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Pengembangan</a:t>
              </a:r>
              <a:r>
                <a:rPr lang="en-AU" dirty="0"/>
                <a:t> (PP)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Dosen</a:t>
              </a:r>
              <a:r>
                <a:rPr lang="en-AU" dirty="0"/>
                <a:t> </a:t>
              </a:r>
              <a:r>
                <a:rPr lang="en-AU" dirty="0" err="1"/>
                <a:t>Pemula</a:t>
              </a:r>
              <a:r>
                <a:rPr lang="en-AU" dirty="0"/>
                <a:t> (PDP)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Kerjasama</a:t>
              </a:r>
              <a:r>
                <a:rPr lang="en-AU" dirty="0"/>
                <a:t> </a:t>
              </a:r>
              <a:r>
                <a:rPr lang="en-AU" dirty="0" err="1"/>
                <a:t>Antar</a:t>
              </a:r>
              <a:r>
                <a:rPr lang="en-AU" dirty="0"/>
                <a:t> </a:t>
              </a:r>
              <a:r>
                <a:rPr lang="en-AU" dirty="0" err="1"/>
                <a:t>Perguruan</a:t>
              </a:r>
              <a:r>
                <a:rPr lang="en-AU" dirty="0"/>
                <a:t> </a:t>
              </a:r>
              <a:r>
                <a:rPr lang="en-AU" dirty="0" err="1"/>
                <a:t>Tinggi</a:t>
              </a:r>
              <a:r>
                <a:rPr lang="en-AU" dirty="0"/>
                <a:t> (PKPT)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Institusi</a:t>
              </a:r>
              <a:r>
                <a:rPr lang="en-AU" dirty="0"/>
                <a:t> </a:t>
              </a:r>
              <a:r>
                <a:rPr lang="en-AU" dirty="0" err="1"/>
                <a:t>Pascasarjana</a:t>
              </a:r>
              <a:endParaRPr lang="en-AU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42641" y="1522077"/>
            <a:ext cx="29653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71450" algn="l"/>
              </a:tabLst>
            </a:pPr>
            <a:r>
              <a:rPr lang="en-US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KATEGORI PENELITIAN KOMPETITIF NASIONAL</a:t>
            </a:r>
            <a:endParaRPr lang="en-AU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4628" y="1243721"/>
            <a:ext cx="2058551" cy="12030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Induk</a:t>
            </a:r>
            <a:r>
              <a:rPr lang="en-ID" sz="2000" dirty="0"/>
              <a:t> </a:t>
            </a:r>
            <a:r>
              <a:rPr lang="en-ID" sz="2000" dirty="0" err="1"/>
              <a:t>Riset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(RIRN)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67955" y="2886872"/>
            <a:ext cx="6167718" cy="2017059"/>
            <a:chOff x="3567955" y="3704583"/>
            <a:chExt cx="6167718" cy="2017059"/>
          </a:xfrm>
        </p:grpSpPr>
        <p:sp>
          <p:nvSpPr>
            <p:cNvPr id="11" name="Right Arrow 10"/>
            <p:cNvSpPr/>
            <p:nvPr/>
          </p:nvSpPr>
          <p:spPr>
            <a:xfrm>
              <a:off x="3567955" y="3704583"/>
              <a:ext cx="6167718" cy="2017059"/>
            </a:xfrm>
            <a:prstGeom prst="rightArrow">
              <a:avLst>
                <a:gd name="adj1" fmla="val 740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3463" y="3947554"/>
              <a:ext cx="5585012" cy="147732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Dasar</a:t>
              </a:r>
              <a:r>
                <a:rPr lang="en-AU" dirty="0"/>
                <a:t> </a:t>
              </a:r>
              <a:r>
                <a:rPr lang="en-AU" dirty="0" err="1"/>
                <a:t>Unggulan</a:t>
              </a:r>
              <a:r>
                <a:rPr lang="en-AU" dirty="0"/>
                <a:t> </a:t>
              </a:r>
              <a:r>
                <a:rPr lang="en-AU" dirty="0" err="1"/>
                <a:t>Perguruan</a:t>
              </a:r>
              <a:r>
                <a:rPr lang="en-AU" dirty="0"/>
                <a:t> </a:t>
              </a:r>
              <a:r>
                <a:rPr lang="en-AU" dirty="0" err="1"/>
                <a:t>Tinggi</a:t>
              </a:r>
              <a:r>
                <a:rPr lang="en-AU" dirty="0"/>
                <a:t> (PDUPT)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Terapan</a:t>
              </a:r>
              <a:r>
                <a:rPr lang="en-AU" dirty="0"/>
                <a:t> </a:t>
              </a:r>
              <a:r>
                <a:rPr lang="en-AU" dirty="0" err="1"/>
                <a:t>Unggulan</a:t>
              </a:r>
              <a:r>
                <a:rPr lang="en-AU" dirty="0"/>
                <a:t> </a:t>
              </a:r>
              <a:r>
                <a:rPr lang="en-AU" dirty="0" err="1"/>
                <a:t>Perguruan</a:t>
              </a:r>
              <a:r>
                <a:rPr lang="en-AU" dirty="0"/>
                <a:t> </a:t>
              </a:r>
              <a:r>
                <a:rPr lang="en-AU" dirty="0" err="1"/>
                <a:t>Tinggi</a:t>
              </a:r>
              <a:r>
                <a:rPr lang="en-AU" dirty="0"/>
                <a:t> (PTUPT)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Penelitian</a:t>
              </a:r>
              <a:r>
                <a:rPr lang="en-AU" dirty="0"/>
                <a:t> </a:t>
              </a:r>
              <a:r>
                <a:rPr lang="en-AU" dirty="0" err="1"/>
                <a:t>Pengembangan</a:t>
              </a:r>
              <a:r>
                <a:rPr lang="en-AU" dirty="0"/>
                <a:t> </a:t>
              </a:r>
              <a:r>
                <a:rPr lang="en-AU" dirty="0" err="1"/>
                <a:t>Unggulan</a:t>
              </a:r>
              <a:r>
                <a:rPr lang="en-AU" dirty="0"/>
                <a:t> </a:t>
              </a:r>
              <a:r>
                <a:rPr lang="en-AU" dirty="0" err="1"/>
                <a:t>Perguruan</a:t>
              </a:r>
              <a:r>
                <a:rPr lang="en-AU" dirty="0"/>
                <a:t> </a:t>
              </a:r>
              <a:r>
                <a:rPr lang="en-AU" dirty="0" err="1"/>
                <a:t>Tinggi</a:t>
              </a:r>
              <a:r>
                <a:rPr lang="en-AU" dirty="0"/>
                <a:t> (PPUPT)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2641" y="3545343"/>
            <a:ext cx="29653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71450" algn="l"/>
              </a:tabLst>
            </a:pPr>
            <a:r>
              <a:rPr lang="en-US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KATEGORI PENELITIAN DESENTRALISASI</a:t>
            </a:r>
            <a:endParaRPr lang="en-AU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74628" y="3266987"/>
            <a:ext cx="2058551" cy="12030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RENSTRA PERGURUAN TINGGI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67955" y="4937032"/>
            <a:ext cx="6167718" cy="1732328"/>
            <a:chOff x="3567955" y="4011964"/>
            <a:chExt cx="6167718" cy="1550054"/>
          </a:xfrm>
        </p:grpSpPr>
        <p:sp>
          <p:nvSpPr>
            <p:cNvPr id="18" name="Right Arrow 17"/>
            <p:cNvSpPr/>
            <p:nvPr/>
          </p:nvSpPr>
          <p:spPr>
            <a:xfrm>
              <a:off x="3567955" y="4011964"/>
              <a:ext cx="6167718" cy="1550054"/>
            </a:xfrm>
            <a:prstGeom prst="rightArrow">
              <a:avLst>
                <a:gd name="adj1" fmla="val 52667"/>
                <a:gd name="adj2" fmla="val 6664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93463" y="4337822"/>
              <a:ext cx="5585012" cy="95312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Konsorsium</a:t>
              </a:r>
              <a:r>
                <a:rPr lang="en-AU" dirty="0"/>
                <a:t> </a:t>
              </a:r>
              <a:r>
                <a:rPr lang="en-AU" dirty="0" err="1"/>
                <a:t>Riset</a:t>
              </a:r>
              <a:r>
                <a:rPr lang="en-AU" dirty="0"/>
                <a:t> </a:t>
              </a:r>
              <a:r>
                <a:rPr lang="en-AU" dirty="0" err="1"/>
                <a:t>Unggulan</a:t>
              </a:r>
              <a:r>
                <a:rPr lang="en-AU" dirty="0"/>
                <a:t> </a:t>
              </a:r>
              <a:r>
                <a:rPr lang="en-AU" dirty="0" err="1"/>
                <a:t>Perguruan</a:t>
              </a:r>
              <a:r>
                <a:rPr lang="en-AU" dirty="0"/>
                <a:t> </a:t>
              </a:r>
              <a:r>
                <a:rPr lang="en-AU" dirty="0" err="1"/>
                <a:t>Tinggi</a:t>
              </a:r>
              <a:r>
                <a:rPr lang="en-AU" dirty="0"/>
                <a:t> (KUR-PT)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 err="1"/>
                <a:t>Kajian</a:t>
              </a:r>
              <a:r>
                <a:rPr lang="en-AU" dirty="0"/>
                <a:t> </a:t>
              </a:r>
              <a:r>
                <a:rPr lang="en-AU" dirty="0" err="1"/>
                <a:t>Kebijakan</a:t>
              </a:r>
              <a:r>
                <a:rPr lang="en-AU" dirty="0"/>
                <a:t> </a:t>
              </a:r>
              <a:r>
                <a:rPr lang="en-AU" dirty="0" err="1"/>
                <a:t>Aktual</a:t>
              </a:r>
              <a:r>
                <a:rPr lang="en-AU" dirty="0"/>
                <a:t> (KKA)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AU" dirty="0"/>
                <a:t>World Class Research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2641" y="5326558"/>
            <a:ext cx="29653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71450" algn="l"/>
              </a:tabLst>
            </a:pPr>
            <a:r>
              <a:rPr lang="en-US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KATEGORI PENELITIAN PENUGASAN</a:t>
            </a:r>
            <a:endParaRPr lang="en-AU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74628" y="5048203"/>
            <a:ext cx="2058551" cy="12030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DUKUNGAN PENCAPAIAN TARGET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77124"/>
            <a:ext cx="6553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algn="ctr" defTabSz="913702">
              <a:defRPr sz="3600">
                <a:solidFill>
                  <a:prstClr val="black"/>
                </a:solidFill>
              </a:defRPr>
            </a:lvl1pPr>
          </a:lstStyle>
          <a:p>
            <a:pPr algn="r"/>
            <a:r>
              <a:rPr lang="en-AU" sz="2800" b="1" dirty="0">
                <a:solidFill>
                  <a:srgbClr val="FF0000"/>
                </a:solidFill>
              </a:rPr>
              <a:t>SKEMA PEDOMAN XII - 2019</a:t>
            </a:r>
            <a:endParaRPr lang="id-ID" sz="28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33062" y="993843"/>
          <a:ext cx="10296938" cy="5355656"/>
        </p:xfrm>
        <a:graphic>
          <a:graphicData uri="http://schemas.openxmlformats.org/drawingml/2006/table">
            <a:tbl>
              <a:tblPr/>
              <a:tblGrid>
                <a:gridCol w="40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NAMA UNIT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SKEMA</a:t>
                      </a:r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2018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SKEMA</a:t>
                      </a:r>
                      <a:r>
                        <a:rPr lang="en-AU" sz="1600" b="1" i="0" u="none" strike="noStrike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2019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0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 DASAR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PBK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</a:t>
                      </a:r>
                      <a:r>
                        <a:rPr lang="en-AU" sz="16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DASAR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PKLN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40">
                <a:tc rowSpan="4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 TERAPAN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P3S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</a:t>
                      </a:r>
                      <a:r>
                        <a:rPr lang="en-AU" sz="16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TERAPAN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PSNI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PSNK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PUSN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PENELITIAN PENGEMBANGAN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 PENGEMBANGAN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40">
                <a:tc rowSpan="5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PENELITIAN PENGEMBANGAN KAPASITAS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PDP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PDD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PD</a:t>
                      </a: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D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Penelitian Institusi Pascasarjana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PTP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PPD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PKPT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PKPT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040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PENUGASAN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Konsorsium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Unggulan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(KUR-PT)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Kajian Kebijakan Aktual (KKA)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040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DESENTRALISASI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PDUPT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PDUPT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PTUPT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PTUPT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PPUPT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PPUPT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0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6553200" y="39688"/>
            <a:ext cx="5181600" cy="6175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0467" tIns="40234" rIns="80467" bIns="40234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r"/>
            <a:r>
              <a:rPr lang="fi-FI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PERUBAHAN SKEMA PENELITIAN 2019</a:t>
            </a:r>
            <a:endParaRPr lang="id-ID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7467600" y="1447800"/>
            <a:ext cx="1295400" cy="1524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79890" y="1600200"/>
            <a:ext cx="1206910" cy="1524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02013" y="1747684"/>
            <a:ext cx="1184787" cy="64309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2348" y="1747684"/>
            <a:ext cx="1204452" cy="130031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02013" y="1597742"/>
            <a:ext cx="1184787" cy="3952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21678" y="1995027"/>
            <a:ext cx="1199535" cy="40281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02013" y="1995028"/>
            <a:ext cx="1184787" cy="10529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21678" y="2295372"/>
            <a:ext cx="1199535" cy="92484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94639" y="2397842"/>
            <a:ext cx="1192161" cy="123672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494639" y="2387856"/>
            <a:ext cx="1192161" cy="366558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15532" y="3352340"/>
            <a:ext cx="1171268" cy="46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494639" y="3637014"/>
            <a:ext cx="1192161" cy="172986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02013" y="3810000"/>
            <a:ext cx="1184787" cy="45321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515532" y="3810000"/>
            <a:ext cx="1171268" cy="284214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22906" y="4399014"/>
            <a:ext cx="1171268" cy="46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05085" y="5714540"/>
            <a:ext cx="1171268" cy="46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09387" y="5409740"/>
            <a:ext cx="1171268" cy="46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494639" y="5951284"/>
            <a:ext cx="1171268" cy="46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21678" y="2280468"/>
            <a:ext cx="1154675" cy="767072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91566" y="2516523"/>
            <a:ext cx="1184787" cy="506589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521678" y="2751653"/>
            <a:ext cx="1144229" cy="260015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65692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108958" y="110744"/>
            <a:ext cx="54867" cy="651865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6712" y="448344"/>
            <a:ext cx="71443" cy="634853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01050" y="448344"/>
            <a:ext cx="69721" cy="633577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3108960" y="2210426"/>
          <a:ext cx="87050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08958" y="1042704"/>
          <a:ext cx="532266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46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ID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ID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ID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Dosen</a:t>
                      </a:r>
                      <a:r>
                        <a:rPr lang="en-ID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Pemula</a:t>
                      </a:r>
                      <a:r>
                        <a:rPr lang="en-ID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(PDP)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Kerjasama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Antar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Perguruan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Tinggi (PKPT)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Pascasarjana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(PPS)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08959" y="539784"/>
          <a:ext cx="805586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Dasar</a:t>
                      </a:r>
                      <a:r>
                        <a:rPr lang="en-ID" sz="1400" dirty="0"/>
                        <a:t> (PD)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Terapan</a:t>
                      </a:r>
                      <a:r>
                        <a:rPr lang="en-ID" sz="1400" dirty="0"/>
                        <a:t> (PP)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Pengembangan</a:t>
                      </a:r>
                      <a:r>
                        <a:rPr lang="en-ID" sz="1400" dirty="0"/>
                        <a:t> (PP)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30225" y="2004686"/>
          <a:ext cx="8055865" cy="54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78"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Dasar</a:t>
                      </a:r>
                      <a:r>
                        <a:rPr lang="en-ID" sz="1400" baseline="0" dirty="0"/>
                        <a:t> </a:t>
                      </a:r>
                      <a:r>
                        <a:rPr lang="en-ID" sz="1400" baseline="0" dirty="0" err="1"/>
                        <a:t>Unggulan</a:t>
                      </a:r>
                      <a:r>
                        <a:rPr lang="en-ID" sz="1400" baseline="0" dirty="0"/>
                        <a:t> PT</a:t>
                      </a:r>
                      <a:r>
                        <a:rPr lang="en-ID" sz="1400" dirty="0"/>
                        <a:t> (PDUPT)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Terapan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Unggulan</a:t>
                      </a:r>
                      <a:r>
                        <a:rPr lang="en-ID" sz="1400" dirty="0"/>
                        <a:t> PT (PTUPT)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Skema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Penelitian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Pengembangan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Unggulan</a:t>
                      </a:r>
                      <a:r>
                        <a:rPr lang="en-ID" sz="1400" dirty="0"/>
                        <a:t> PT (PPUPT)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33288" y="3337678"/>
          <a:ext cx="543153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54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Konsorsium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Riset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Unggulan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Perguruan</a:t>
                      </a:r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Tinggi (KRU-PT)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9456" y="640368"/>
            <a:ext cx="2295144" cy="7589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KOMPETITIF NASIONAL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42616" y="841536"/>
            <a:ext cx="292608" cy="4480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4591" y="1894748"/>
            <a:ext cx="2295144" cy="7589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DESENTRALISASI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87751" y="2032118"/>
            <a:ext cx="292608" cy="448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4591" y="3021532"/>
            <a:ext cx="2295144" cy="7589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PENUGASAN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87751" y="3222700"/>
            <a:ext cx="292608" cy="4480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9456" y="6017716"/>
            <a:ext cx="2295144" cy="7589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LUARAN WAJIB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42616" y="6218884"/>
            <a:ext cx="292608" cy="448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163823" y="6147334"/>
          <a:ext cx="8055865" cy="54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78">
                <a:tc>
                  <a:txBody>
                    <a:bodyPr/>
                    <a:lstStyle/>
                    <a:p>
                      <a:r>
                        <a:rPr lang="en-ID" sz="1400" dirty="0" err="1"/>
                        <a:t>Publikasi</a:t>
                      </a:r>
                      <a:r>
                        <a:rPr lang="en-ID" sz="1400" dirty="0"/>
                        <a:t> di </a:t>
                      </a:r>
                      <a:r>
                        <a:rPr lang="en-ID" sz="1400" dirty="0" err="1"/>
                        <a:t>Jurnal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prosiding</a:t>
                      </a:r>
                      <a:r>
                        <a:rPr lang="en-ID" sz="1400" dirty="0"/>
                        <a:t>, </a:t>
                      </a:r>
                      <a:r>
                        <a:rPr lang="en-ID" sz="1400" dirty="0" err="1"/>
                        <a:t>atau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buku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Kekayaan</a:t>
                      </a:r>
                      <a:r>
                        <a:rPr lang="en-ID" sz="1400" baseline="0" dirty="0"/>
                        <a:t> </a:t>
                      </a:r>
                      <a:r>
                        <a:rPr lang="en-ID" sz="1400" baseline="0" dirty="0" err="1"/>
                        <a:t>Intelektual</a:t>
                      </a:r>
                      <a:r>
                        <a:rPr lang="en-ID" sz="1400" baseline="0" dirty="0"/>
                        <a:t>, </a:t>
                      </a:r>
                      <a:r>
                        <a:rPr lang="en-ID" sz="1400" baseline="0" dirty="0" err="1"/>
                        <a:t>uji</a:t>
                      </a:r>
                      <a:r>
                        <a:rPr lang="en-ID" sz="1400" baseline="0" dirty="0"/>
                        <a:t> </a:t>
                      </a:r>
                      <a:r>
                        <a:rPr lang="en-ID" sz="1400" baseline="0" dirty="0" err="1"/>
                        <a:t>coba</a:t>
                      </a:r>
                      <a:r>
                        <a:rPr lang="en-ID" sz="1400" baseline="0" dirty="0"/>
                        <a:t> </a:t>
                      </a:r>
                      <a:r>
                        <a:rPr lang="en-ID" sz="1400" baseline="0" dirty="0" err="1"/>
                        <a:t>produk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laik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industry, 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feasibility study, business plan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itle 1"/>
          <p:cNvSpPr txBox="1"/>
          <p:nvPr/>
        </p:nvSpPr>
        <p:spPr>
          <a:xfrm>
            <a:off x="934224" y="77725"/>
            <a:ext cx="10515600" cy="451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hlinkClick r:id="rId8" action="ppaction://hlinkpres?slideindex=1&amp;slidetitle="/>
              </a:rPr>
              <a:t>PETA SKEMA PENELITIAN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7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7" y="101620"/>
            <a:ext cx="10515600" cy="368522"/>
          </a:xfrm>
        </p:spPr>
        <p:txBody>
          <a:bodyPr>
            <a:normAutofit fontScale="90000"/>
          </a:bodyPr>
          <a:lstStyle/>
          <a:p>
            <a:r>
              <a:rPr lang="en-ID" dirty="0">
                <a:solidFill>
                  <a:srgbClr val="C00000"/>
                </a:solidFill>
              </a:rPr>
              <a:t>PENDANAAN DAN WAKTU PENELITIAN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68680" y="521210"/>
          <a:ext cx="10899648" cy="617080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5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SKEMA PENDANAAN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ACUAN SBK RISET*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WAKTU (TAHUN)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15">
                <a:tc grid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ID" sz="1800" dirty="0">
                          <a:effectLst/>
                        </a:rPr>
                        <a:t>PENELITIAN </a:t>
                      </a:r>
                      <a:r>
                        <a:rPr lang="id-ID" sz="1800" dirty="0">
                          <a:effectLst/>
                        </a:rPr>
                        <a:t>KOMPETITIF NASIONAL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1.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(PD)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2-3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D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(PT)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3.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r>
                        <a:rPr lang="en-ID" sz="1800" dirty="0">
                          <a:effectLst/>
                        </a:rPr>
                        <a:t> (PP)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Pengembangan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4.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Dosen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Pemula</a:t>
                      </a:r>
                      <a:r>
                        <a:rPr lang="en-ID" sz="1800" dirty="0">
                          <a:effectLst/>
                        </a:rPr>
                        <a:t> (PDP)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Pembinaan/Kapasitas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5.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Kerja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Sama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Antar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     Tinggi (PKPT)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atau</a:t>
                      </a:r>
                      <a:r>
                        <a:rPr lang="en-ID" sz="1800" dirty="0">
                          <a:effectLst/>
                        </a:rPr>
                        <a:t> 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6.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Pascasarjana</a:t>
                      </a:r>
                      <a:r>
                        <a:rPr lang="en-ID" sz="1800" dirty="0">
                          <a:effectLst/>
                        </a:rPr>
                        <a:t> (PPS)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Dasar atau 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1-3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58"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B. PENELITIAN DESENTRALISASI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1.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(PDUPT)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2-3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2.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    (PTUPT)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3.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    Tinggi (PPUPT)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Pengembangan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115"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C. PENELITIAN PENUGASAN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1.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Konsorsium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(KRU-</a:t>
                      </a:r>
                      <a:r>
                        <a:rPr lang="en-ID" sz="1800" baseline="0" dirty="0">
                          <a:effectLst/>
                        </a:rPr>
                        <a:t>   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baseline="0" dirty="0">
                          <a:effectLst/>
                        </a:rPr>
                        <a:t>     </a:t>
                      </a:r>
                      <a:r>
                        <a:rPr lang="en-ID" sz="1800" dirty="0">
                          <a:effectLst/>
                        </a:rPr>
                        <a:t>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atau</a:t>
                      </a:r>
                      <a:r>
                        <a:rPr lang="en-ID" sz="1800" dirty="0">
                          <a:effectLst/>
                        </a:rPr>
                        <a:t> 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2. </a:t>
                      </a:r>
                      <a:r>
                        <a:rPr lang="en-ID" sz="1800" dirty="0" err="1">
                          <a:effectLst/>
                        </a:rPr>
                        <a:t>Skema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Kajian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Kebijakan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Strategis</a:t>
                      </a:r>
                      <a:r>
                        <a:rPr lang="en-ID" sz="1800" dirty="0">
                          <a:effectLst/>
                        </a:rPr>
                        <a:t> (KKS)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Kajian Aktual Strategis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2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2507" y="101620"/>
            <a:ext cx="10515600" cy="3685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 PENGUSULAN PENELITIAN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73024" y="694214"/>
          <a:ext cx="10515599" cy="5542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KATEGORI DAN SKEMA PENELITIAN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PENGELOLA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STATUS PERGURUAN TINGGI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MANDIRI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UTAMA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MADYA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BINAAN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2000" spc="5" dirty="0">
                          <a:effectLst/>
                        </a:rPr>
                        <a:t>KATEGORI KOMPETITIF NASIONAL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>
                          <a:effectLst/>
                        </a:rPr>
                        <a:t>1. </a:t>
                      </a:r>
                      <a:r>
                        <a:rPr lang="en-ID" sz="1400" dirty="0" err="1">
                          <a:effectLst/>
                        </a:rPr>
                        <a:t>Skema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Dasar</a:t>
                      </a:r>
                      <a:r>
                        <a:rPr lang="en-ID" sz="1400" dirty="0">
                          <a:effectLst/>
                        </a:rPr>
                        <a:t> (PD)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kern="1200" dirty="0">
                          <a:effectLst/>
                        </a:rPr>
                        <a:t>2. </a:t>
                      </a:r>
                      <a:r>
                        <a:rPr lang="en-ID" sz="1400" kern="1200" dirty="0" err="1">
                          <a:effectLst/>
                        </a:rPr>
                        <a:t>Skema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Terapan</a:t>
                      </a:r>
                      <a:r>
                        <a:rPr lang="en-ID" sz="1400" dirty="0">
                          <a:effectLst/>
                        </a:rPr>
                        <a:t> (PT)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DRPM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>
                          <a:effectLst/>
                        </a:rPr>
                        <a:t>3. </a:t>
                      </a:r>
                      <a:r>
                        <a:rPr lang="en-ID" sz="1400" dirty="0" err="1">
                          <a:effectLst/>
                        </a:rPr>
                        <a:t>Skema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Pengembangan</a:t>
                      </a:r>
                      <a:r>
                        <a:rPr lang="en-ID" sz="1400" dirty="0">
                          <a:effectLst/>
                        </a:rPr>
                        <a:t> (PP)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>
                          <a:effectLst/>
                        </a:rPr>
                        <a:t>4. </a:t>
                      </a:r>
                      <a:r>
                        <a:rPr lang="en-ID" sz="1400" dirty="0" err="1">
                          <a:effectLst/>
                        </a:rPr>
                        <a:t>Skema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Dosen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Pemula</a:t>
                      </a:r>
                      <a:r>
                        <a:rPr lang="en-ID" sz="1400" dirty="0">
                          <a:effectLst/>
                        </a:rPr>
                        <a:t> (PDP)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LLDIKTI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>
                          <a:effectLst/>
                        </a:rPr>
                        <a:t>5. </a:t>
                      </a:r>
                      <a:r>
                        <a:rPr lang="en-ID" sz="1400" dirty="0" err="1">
                          <a:effectLst/>
                        </a:rPr>
                        <a:t>Skema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Kerja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Sama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Antar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Perguruan</a:t>
                      </a:r>
                      <a:r>
                        <a:rPr lang="en-ID" sz="1400" baseline="0" dirty="0">
                          <a:effectLst/>
                        </a:rPr>
                        <a:t> </a:t>
                      </a:r>
                      <a:r>
                        <a:rPr lang="en-ID" sz="1400" dirty="0">
                          <a:effectLst/>
                        </a:rPr>
                        <a:t>   Tinggi (PKPT)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kern="1200" dirty="0">
                          <a:effectLst/>
                        </a:rPr>
                        <a:t>6. </a:t>
                      </a:r>
                      <a:r>
                        <a:rPr lang="en-ID" sz="1400" kern="1200" dirty="0" err="1">
                          <a:effectLst/>
                        </a:rPr>
                        <a:t>Skema</a:t>
                      </a:r>
                      <a:r>
                        <a:rPr lang="en-ID" sz="1400" kern="1200" dirty="0">
                          <a:effectLst/>
                        </a:rPr>
                        <a:t> </a:t>
                      </a:r>
                      <a:r>
                        <a:rPr lang="en-ID" sz="1400" kern="1200" dirty="0" err="1">
                          <a:effectLst/>
                        </a:rPr>
                        <a:t>Penelitian</a:t>
                      </a:r>
                      <a:r>
                        <a:rPr lang="en-ID" sz="1400" kern="1200" dirty="0">
                          <a:effectLst/>
                        </a:rPr>
                        <a:t> </a:t>
                      </a:r>
                      <a:r>
                        <a:rPr lang="en-ID" sz="1400" kern="1200" dirty="0" err="1">
                          <a:effectLst/>
                        </a:rPr>
                        <a:t>Pascasarjana</a:t>
                      </a:r>
                      <a:r>
                        <a:rPr lang="en-ID" sz="1400" kern="1200" dirty="0">
                          <a:effectLst/>
                        </a:rPr>
                        <a:t> (PPS)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spc="5" dirty="0">
                          <a:effectLst/>
                        </a:rPr>
                        <a:t>B. KATEGORI PENELITIAN DESENTRALISASI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1. </a:t>
                      </a:r>
                      <a:r>
                        <a:rPr lang="en-ID" sz="1600" dirty="0" err="1">
                          <a:effectLst/>
                        </a:rPr>
                        <a:t>Skema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Tinggi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    (PDUPT)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2. </a:t>
                      </a:r>
                      <a:r>
                        <a:rPr lang="en-ID" sz="1600" dirty="0" err="1">
                          <a:effectLst/>
                        </a:rPr>
                        <a:t>Skema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Terapan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Tinggi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    (PTUPT)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3. </a:t>
                      </a:r>
                      <a:r>
                        <a:rPr lang="en-ID" sz="1600" dirty="0" err="1">
                          <a:effectLst/>
                        </a:rPr>
                        <a:t>Skema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Pengembangan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    Tinggi (PPUPT)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spc="5" dirty="0">
                          <a:effectLst/>
                        </a:rPr>
                        <a:t>C. KATEGORI PENELITIAN PENUGASAN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1. </a:t>
                      </a:r>
                      <a:r>
                        <a:rPr lang="en-ID" sz="1600" dirty="0" err="1">
                          <a:effectLst/>
                        </a:rPr>
                        <a:t>Skema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Konsorsium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Riset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Tinggi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    (KRU-PT)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>
                          <a:effectLst/>
                        </a:rPr>
                        <a:t>2. </a:t>
                      </a:r>
                      <a:r>
                        <a:rPr lang="en-ID" sz="1600" dirty="0" err="1">
                          <a:effectLst/>
                        </a:rPr>
                        <a:t>Skema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Kajian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Kebijakan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Strategis</a:t>
                      </a:r>
                      <a:r>
                        <a:rPr lang="en-ID" sz="1600" dirty="0">
                          <a:effectLst/>
                        </a:rPr>
                        <a:t> (KKS)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62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6" y="188640"/>
            <a:ext cx="5951984" cy="732155"/>
          </a:xfrm>
        </p:spPr>
        <p:txBody>
          <a:bodyPr>
            <a:normAutofit fontScale="90000"/>
          </a:bodyPr>
          <a:lstStyle/>
          <a:p>
            <a:r>
              <a:rPr lang="en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UMUM (1)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34136" y="783674"/>
          <a:ext cx="10906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0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976" y="154813"/>
            <a:ext cx="5382384" cy="732155"/>
          </a:xfrm>
        </p:spPr>
        <p:txBody>
          <a:bodyPr>
            <a:normAutofit fontScale="90000"/>
          </a:bodyPr>
          <a:lstStyle/>
          <a:p>
            <a:r>
              <a:rPr lang="en-ID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UMUM (2)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34136" y="783674"/>
          <a:ext cx="10906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8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286" y="404664"/>
            <a:ext cx="6006805" cy="323133"/>
          </a:xfrm>
        </p:spPr>
        <p:txBody>
          <a:bodyPr>
            <a:noAutofit/>
          </a:bodyPr>
          <a:lstStyle/>
          <a:p>
            <a:pPr algn="r"/>
            <a:r>
              <a:rPr lang="en-ID" sz="3200" b="1" dirty="0">
                <a:solidFill>
                  <a:srgbClr val="FF0000"/>
                </a:solidFill>
              </a:rPr>
              <a:t>TAHAPAN PENGELOLAAN PENELITIAN 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41" y="1268760"/>
            <a:ext cx="11334750" cy="53435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-2367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33062" y="13001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9139" y="776343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8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2600" y="-33612"/>
            <a:ext cx="6553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algn="ctr" defTabSz="913702">
              <a:defRPr sz="3600">
                <a:solidFill>
                  <a:prstClr val="black"/>
                </a:solidFill>
              </a:defRPr>
            </a:lvl1pPr>
          </a:lstStyle>
          <a:p>
            <a:pPr algn="r"/>
            <a:r>
              <a:rPr lang="id-ID" sz="3200" b="1" dirty="0">
                <a:solidFill>
                  <a:srgbClr val="FF0000"/>
                </a:solidFill>
              </a:rPr>
              <a:t>KEBIJAKAN, STRATEGI, PROGRAM, INDIKATOR DAN TARGET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id-ID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2" y="1637379"/>
            <a:ext cx="11973338" cy="506822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9503" b="7060"/>
          <a:stretch/>
        </p:blipFill>
        <p:spPr>
          <a:xfrm>
            <a:off x="8184232" y="1340768"/>
            <a:ext cx="3478560" cy="264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74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D4A17376-D5B5-4D90-8C01-1CA060D6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2192000" cy="59777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83990" y="116632"/>
            <a:ext cx="6716666" cy="466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sz="3200" dirty="0">
                <a:solidFill>
                  <a:srgbClr val="C00000"/>
                </a:solidFill>
              </a:rPr>
              <a:t>PENGUSULAN MELALUI SIMLITABMAS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33062" y="19547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600" dirty="0">
                <a:latin typeface="Niagara Solid" panose="04020502070702020202" pitchFamily="82" charset="0"/>
              </a:rPr>
              <a:t>KEMENTERIAN</a:t>
            </a:r>
            <a:r>
              <a:rPr lang="en-AU" sz="16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600" dirty="0">
              <a:latin typeface="Niagara Solid" panose="04020502070702020202" pitchFamily="8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1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992" y="332656"/>
            <a:ext cx="5788136" cy="466979"/>
          </a:xfrm>
        </p:spPr>
        <p:txBody>
          <a:bodyPr>
            <a:noAutofit/>
          </a:bodyPr>
          <a:lstStyle/>
          <a:p>
            <a:pPr algn="r"/>
            <a:r>
              <a:rPr lang="en-ID" sz="3600" dirty="0">
                <a:solidFill>
                  <a:srgbClr val="C00000"/>
                </a:solidFill>
              </a:rPr>
              <a:t>PENGUSULAN MELALUI SIMLITABMAS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50288" y="10762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6280" y="21907"/>
            <a:ext cx="10515600" cy="32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sz="3600" dirty="0">
                <a:solidFill>
                  <a:srgbClr val="C00000"/>
                </a:solidFill>
              </a:rPr>
              <a:t>PENILAIAN USULAN PENELITIAN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96752"/>
            <a:ext cx="11377264" cy="54174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2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552" y="2204864"/>
            <a:ext cx="84201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TERIMA KASIH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manoe@ristekdikti.go.id</a:t>
            </a:r>
            <a:endParaRPr lang="id-ID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" y="5151754"/>
            <a:ext cx="12192000" cy="197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0" y="6645274"/>
            <a:ext cx="12192000" cy="197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5179678"/>
            <a:ext cx="12184816" cy="1638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8692422" y="6057708"/>
            <a:ext cx="3404042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452597" y="6058454"/>
            <a:ext cx="3130788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53071" y="6049607"/>
            <a:ext cx="4370778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7909952" y="5258541"/>
            <a:ext cx="3404042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75731" y="5263806"/>
            <a:ext cx="3130788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42462" y="5270756"/>
            <a:ext cx="4370778" cy="72913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133062" y="5243459"/>
            <a:ext cx="343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>
                <a:solidFill>
                  <a:srgbClr val="7030A0"/>
                </a:solidFill>
              </a:rPr>
              <a:t>Website</a:t>
            </a:r>
          </a:p>
          <a:p>
            <a:r>
              <a:rPr lang="en-AU" sz="2000" dirty="0"/>
              <a:t>www.risbang.ristekdikti.go.id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4332" y="6036835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>
                <a:solidFill>
                  <a:srgbClr val="00B0F0"/>
                </a:solidFill>
              </a:rPr>
              <a:t>Facebook</a:t>
            </a:r>
          </a:p>
          <a:p>
            <a:r>
              <a:rPr lang="en-AU" sz="2000" dirty="0" err="1"/>
              <a:t>Ditjen</a:t>
            </a:r>
            <a:r>
              <a:rPr lang="en-AU" sz="2000" dirty="0"/>
              <a:t> </a:t>
            </a:r>
            <a:r>
              <a:rPr lang="en-AU" sz="2000" dirty="0" err="1"/>
              <a:t>Risbang</a:t>
            </a:r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05515" y="6036835"/>
            <a:ext cx="192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>
                <a:solidFill>
                  <a:srgbClr val="7030A0"/>
                </a:solidFill>
              </a:rPr>
              <a:t>Youtube</a:t>
            </a:r>
            <a:endParaRPr lang="en-AU" sz="2000" b="1" dirty="0">
              <a:solidFill>
                <a:srgbClr val="7030A0"/>
              </a:solidFill>
            </a:endParaRPr>
          </a:p>
          <a:p>
            <a:r>
              <a:rPr lang="en-AU" sz="2000" dirty="0" err="1"/>
              <a:t>Ditjen</a:t>
            </a:r>
            <a:r>
              <a:rPr lang="en-AU" sz="2000" dirty="0"/>
              <a:t> </a:t>
            </a:r>
            <a:r>
              <a:rPr lang="en-AU" sz="2000" dirty="0" err="1"/>
              <a:t>Risbang</a:t>
            </a:r>
            <a:endParaRPr lang="en-A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8089" y="5259163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err="1"/>
              <a:t>Instagram</a:t>
            </a:r>
            <a:endParaRPr lang="en-AU" sz="2000" b="1" u="sng" dirty="0"/>
          </a:p>
          <a:p>
            <a:r>
              <a:rPr lang="en-AU" sz="2000" dirty="0"/>
              <a:t>@</a:t>
            </a:r>
            <a:r>
              <a:rPr lang="en-AU" sz="2000" dirty="0" err="1"/>
              <a:t>djrisbang</a:t>
            </a:r>
            <a:endParaRPr lang="en-A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693861" y="6078954"/>
            <a:ext cx="302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Twitter</a:t>
            </a:r>
          </a:p>
          <a:p>
            <a:r>
              <a:rPr lang="en-AU" sz="2000" dirty="0"/>
              <a:t>@</a:t>
            </a:r>
            <a:r>
              <a:rPr lang="en-AU" sz="2000" dirty="0" err="1"/>
              <a:t>djrisbang</a:t>
            </a:r>
            <a:endParaRPr lang="en-A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043619" y="5265559"/>
            <a:ext cx="251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err="1">
                <a:solidFill>
                  <a:srgbClr val="FFC000"/>
                </a:solidFill>
              </a:rPr>
              <a:t>Pengaduan</a:t>
            </a:r>
            <a:endParaRPr lang="en-AU" sz="2000" b="1" u="sng" dirty="0">
              <a:solidFill>
                <a:srgbClr val="FFC000"/>
              </a:solidFill>
            </a:endParaRPr>
          </a:p>
          <a:p>
            <a:r>
              <a:rPr lang="en-AU" sz="2000" dirty="0"/>
              <a:t>lapor.go.id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4086" y="6060228"/>
            <a:ext cx="707887" cy="7078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5292174"/>
            <a:ext cx="668145" cy="665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56" y="5289407"/>
            <a:ext cx="633050" cy="633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9" y="6089880"/>
            <a:ext cx="616354" cy="616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6" t="23719" r="8942" b="20958"/>
          <a:stretch/>
        </p:blipFill>
        <p:spPr>
          <a:xfrm>
            <a:off x="5500050" y="6050735"/>
            <a:ext cx="1091821" cy="7506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83" b="9703"/>
          <a:stretch/>
        </p:blipFill>
        <p:spPr>
          <a:xfrm>
            <a:off x="8005488" y="5247110"/>
            <a:ext cx="966042" cy="764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1" y="3792121"/>
            <a:ext cx="4120769" cy="231507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769" y="974178"/>
            <a:ext cx="4022157" cy="2421503"/>
          </a:xfrm>
        </p:spPr>
      </p:pic>
      <p:pic>
        <p:nvPicPr>
          <p:cNvPr id="7" name="Pictur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125" y="2871534"/>
            <a:ext cx="1879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70C0"/>
                </a:solidFill>
              </a:rPr>
              <a:t>PROGRESS 1 BULAN</a:t>
            </a:r>
          </a:p>
        </p:txBody>
      </p:sp>
      <p:cxnSp>
        <p:nvCxnSpPr>
          <p:cNvPr id="15" name="Elbow Connector 14"/>
          <p:cNvCxnSpPr>
            <a:cxnSpLocks/>
            <a:stCxn id="6" idx="0"/>
            <a:endCxn id="4" idx="1"/>
          </p:cNvCxnSpPr>
          <p:nvPr/>
        </p:nvCxnSpPr>
        <p:spPr>
          <a:xfrm rot="5400000" flipH="1" flipV="1">
            <a:off x="2016797" y="2832150"/>
            <a:ext cx="1607191" cy="312753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91BBFDD-3029-4123-8FED-C924A2791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9" t="19194" r="19026" b="14402"/>
          <a:stretch/>
        </p:blipFill>
        <p:spPr>
          <a:xfrm>
            <a:off x="6105740" y="3040811"/>
            <a:ext cx="5053338" cy="3066381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4AC3AD2-07B2-4AA9-B582-82BA99C4B312}"/>
              </a:ext>
            </a:extLst>
          </p:cNvPr>
          <p:cNvCxnSpPr>
            <a:stCxn id="4" idx="3"/>
            <a:endCxn id="12" idx="0"/>
          </p:cNvCxnSpPr>
          <p:nvPr/>
        </p:nvCxnSpPr>
        <p:spPr>
          <a:xfrm>
            <a:off x="6998926" y="2184930"/>
            <a:ext cx="1633483" cy="85588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0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23150" t="14663" r="24412" b="15385"/>
          <a:stretch/>
        </p:blipFill>
        <p:spPr>
          <a:xfrm>
            <a:off x="8121924" y="44864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l="23556" t="22596" r="24141" b="7212"/>
          <a:stretch/>
        </p:blipFill>
        <p:spPr>
          <a:xfrm>
            <a:off x="75904" y="2315120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/>
          <a:srcRect l="23691" t="15144" r="24141" b="14905"/>
          <a:stretch/>
        </p:blipFill>
        <p:spPr>
          <a:xfrm>
            <a:off x="4108352" y="2315121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/>
          <a:srcRect l="23555" t="18750" r="24006" b="12260"/>
          <a:stretch/>
        </p:blipFill>
        <p:spPr>
          <a:xfrm>
            <a:off x="8167228" y="2315120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6"/>
          <a:srcRect l="23150" t="16106" r="23871" b="14182"/>
          <a:stretch/>
        </p:blipFill>
        <p:spPr>
          <a:xfrm>
            <a:off x="75904" y="4612818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7"/>
          <a:srcRect l="23691" t="22596" r="24141" b="7693"/>
          <a:stretch/>
        </p:blipFill>
        <p:spPr>
          <a:xfrm>
            <a:off x="4108352" y="4591385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8"/>
          <a:srcRect l="23421" t="20914" r="24682" b="8654"/>
          <a:stretch/>
        </p:blipFill>
        <p:spPr>
          <a:xfrm>
            <a:off x="8167228" y="4591385"/>
            <a:ext cx="39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22655" y="825827"/>
            <a:ext cx="640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1" dirty="0">
                <a:solidFill>
                  <a:srgbClr val="FF0000"/>
                </a:solidFill>
              </a:rPr>
              <a:t>KEBIJAKAN PENGUATAN RISET DAN PENGEMBANGAN</a:t>
            </a:r>
          </a:p>
        </p:txBody>
      </p:sp>
      <p:pic>
        <p:nvPicPr>
          <p:cNvPr id="15" name="Picture 14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06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12A3-F030-4C7A-907B-C53919AB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5" y="149946"/>
            <a:ext cx="10058400" cy="702303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DASAR PENELITIAN BERBASIS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DD66-1149-4A45-B0EE-5F48F934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1224880"/>
            <a:ext cx="11742820" cy="49694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3200" dirty="0"/>
              <a:t>PERMENKEU 106/2016  DAN PERMENKEU 86 2017 </a:t>
            </a:r>
            <a:r>
              <a:rPr lang="en-AU" sz="3200" dirty="0">
                <a:sym typeface="Wingdings" panose="05000000000000000000" pitchFamily="2" charset="2"/>
              </a:rPr>
              <a:t> STANDAR BIAYA KELUARAN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3200" dirty="0">
                <a:sym typeface="Wingdings" panose="05000000000000000000" pitchFamily="2" charset="2"/>
              </a:rPr>
              <a:t>PERMENRISTEKDIKTI 69/2016  PEDOMAN PEMBENTUKAN KOMITE PENILAIAN DAN TATACARA PELAKSANAAN PENILAIAN PENELITIAN MENGGUNAAN STANDAR BIAYA KELUARAN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3200" dirty="0">
                <a:sym typeface="Wingdings" panose="05000000000000000000" pitchFamily="2" charset="2"/>
              </a:rPr>
              <a:t>PERDIRJEN PERBENDAHARAAN 15/2017  PETUNJUK PELAKSANAAN PEMBAYARAN ANGGARAN PENELITIAN BERBASIS STANDAR BIAYA KELUARAN SUB KELUARAN PENELITIAN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3200" dirty="0">
                <a:sym typeface="Wingdings" panose="05000000000000000000" pitchFamily="2" charset="2"/>
              </a:rPr>
              <a:t>PERPRES 16 TAHUN 2018  PENGADAAN BARANG DAN JASA PEMERINTAH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AU" sz="3200" dirty="0">
                <a:sym typeface="Wingdings" panose="05000000000000000000" pitchFamily="2" charset="2"/>
              </a:rPr>
              <a:t>PERMENRISTEKDIKTI 20/2018  TATA CARA KONTRAK PENELITIAN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7780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12024" y="195470"/>
            <a:ext cx="5875060" cy="5715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r"/>
            <a:r>
              <a:rPr lang="nn-NO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REKAP</a:t>
            </a:r>
            <a:r>
              <a:rPr lang="id-ID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ITULASI</a:t>
            </a:r>
            <a:r>
              <a:rPr lang="nn-NO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DATA DIDANAI PROGRAM PENELITIAN TAHUN 2018</a:t>
            </a:r>
            <a:endParaRPr lang="id-ID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032301"/>
            <a:ext cx="11826240" cy="57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2808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51487"/>
              </p:ext>
            </p:extLst>
          </p:nvPr>
        </p:nvGraphicFramePr>
        <p:xfrm>
          <a:off x="142459" y="1143000"/>
          <a:ext cx="11858196" cy="5496273"/>
        </p:xfrm>
        <a:graphic>
          <a:graphicData uri="http://schemas.openxmlformats.org/drawingml/2006/table">
            <a:tbl>
              <a:tblPr/>
              <a:tblGrid>
                <a:gridCol w="64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1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6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BIDANG FOKUS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JML JUDUL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JML DANA </a:t>
                      </a:r>
                    </a:p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PENELITIAN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JML DANA </a:t>
                      </a:r>
                    </a:p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TAMBAHAN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 DANA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Pangan dan Pertanian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2.708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214.873.993.730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5.616.500.000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220.490.493.730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Kesehatan dan Obat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2.571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205.258.510.714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5.206.000.000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210.464.510.714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Energi dan Energi Terbarukan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1.018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78.325.767.592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2.428.500.000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80.754.267.592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Pertahanan dan Keamanan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78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9.974.291.750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293.000.000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10.267.291.750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9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-85725"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Teknologi Informasi dan Komunikasi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2.097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105.535.319.150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5.227.676.550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110.762.995.700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Kemaritiman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429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34.407.307.660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650.000.000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35.057.307.660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Kebencanaan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537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43.032.154.900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921.000.000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43.953.154.900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Transportasi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331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25.428.481.264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553.000.000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25.981.481.264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Material Maju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994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92.914.954.600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2.105.500.000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95.020.454.600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61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Sosial Humaniora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7.670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443.806.216.090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14.968.500.000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458.774.716.090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6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Grand Total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18.433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1.253.556.997.449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37.969.676.550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1.291.526.673.999 </a:t>
                      </a:r>
                    </a:p>
                  </a:txBody>
                  <a:tcPr marL="6706" marR="6706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6312024" y="152400"/>
            <a:ext cx="5575176" cy="579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0467" tIns="40234" rIns="80467" bIns="40234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r"/>
            <a:r>
              <a:rPr lang="fi-FI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REKAPITULASI PENELITIAN DIDANAI PER BIDANG FOKUS  TAHUN 2018 </a:t>
            </a:r>
            <a:endParaRPr lang="id-ID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844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7229" y="169954"/>
            <a:ext cx="5715000" cy="642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80467" tIns="40234" rIns="80467" bIns="4023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n-N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REKAPITULASI DATA USUL DAN </a:t>
            </a:r>
            <a:r>
              <a:rPr lang="id-ID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DIDANAI </a:t>
            </a:r>
            <a:r>
              <a:rPr lang="nn-NO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PPM TAHUN 2017-2018</a:t>
            </a:r>
            <a:endParaRPr lang="id-ID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78086"/>
            <a:ext cx="11658600" cy="54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11482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81563"/>
              </p:ext>
            </p:extLst>
          </p:nvPr>
        </p:nvGraphicFramePr>
        <p:xfrm>
          <a:off x="142462" y="1066800"/>
          <a:ext cx="11930201" cy="5613408"/>
        </p:xfrm>
        <a:graphic>
          <a:graphicData uri="http://schemas.openxmlformats.org/drawingml/2006/table">
            <a:tbl>
              <a:tblPr/>
              <a:tblGrid>
                <a:gridCol w="284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NAMA UNIT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SKEMA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PROPOSAL MASUK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DESK EVALUASI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SEMINAR USUL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DIDANAI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Subdit Penelitian Dasar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PBK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1166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1166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522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384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PDUPT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4993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4993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4135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1826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PKLN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Subdit Penelitian Dasar Total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6560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6560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4853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2368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Subdit Penelitian Terapan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P3S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PPUPT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PSNI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1255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1255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678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369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PSNK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PTUPT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4137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4137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3445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1152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PUSN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0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Subdit Penelitian Terapan Total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5913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5913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4346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1616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0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Subdit Penelitian                            Pengembangan Kapasitas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PDD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2495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2495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1698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PDP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10389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10389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6678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PKPT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672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672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PPD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04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PTP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375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375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0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Subdit Penelitian Pengembangan Kapasitas Total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14155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14155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599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8826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0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Grand Total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26.628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26.628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9.798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12.810</a:t>
                      </a:r>
                    </a:p>
                  </a:txBody>
                  <a:tcPr marL="3491" marR="3491" marT="4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>
          <a:xfrm>
            <a:off x="5735960" y="147167"/>
            <a:ext cx="5998840" cy="6175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0467" tIns="40234" rIns="80467" bIns="40234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r"/>
            <a:r>
              <a:rPr lang="fi-FI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REKAPITULASI TAHAPAN SELEKSI PROPOSAL BARU  TAHUN 2018</a:t>
            </a:r>
            <a:endParaRPr lang="id-ID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2" y="63091"/>
            <a:ext cx="990600" cy="911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33062" y="19547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dirty="0">
                <a:latin typeface="Niagara Solid" panose="04020502070702020202" pitchFamily="82" charset="0"/>
              </a:rPr>
              <a:t>KEMENTERIAN</a:t>
            </a:r>
            <a:r>
              <a:rPr lang="en-AU" sz="1800" baseline="0" dirty="0">
                <a:latin typeface="Niagara Solid" panose="04020502070702020202" pitchFamily="82" charset="0"/>
              </a:rPr>
              <a:t> RISET TEKNOLOGI DAN PENDIDIKAN TINGGI – DDITJEN PENGUATAN RISBANGI</a:t>
            </a:r>
            <a:endParaRPr lang="en-AU" sz="1800" dirty="0">
              <a:latin typeface="Niagara Solid" panose="04020502070702020202" pitchFamily="8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29139" y="841801"/>
            <a:ext cx="349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25925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 extrusionH="76200" contourW="12700">
          <a:extrusionClr>
            <a:schemeClr val="bg1"/>
          </a:extrusionClr>
          <a:contourClr>
            <a:schemeClr val="bg1"/>
          </a:contourClr>
        </a:sp3d>
      </a:spPr>
      <a:bodyPr vert="horz" wrap="square" lIns="91440" tIns="45720" rIns="91440" bIns="45720" rtlCol="0"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3200" i="0" u="none" strike="noStrike" kern="1200" cap="none" spc="0" normalizeH="0" noProof="0" dirty="0" smtClean="0">
            <a:ln w="10541" cmpd="sng">
              <a:solidFill>
                <a:srgbClr val="FF0000"/>
              </a:solidFill>
              <a:prstDash val="solid"/>
            </a:ln>
            <a:solidFill>
              <a:srgbClr val="FFFFFF"/>
            </a:solidFill>
            <a:uLnTx/>
            <a:uFillTx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1439</Words>
  <Application>Microsoft Office PowerPoint</Application>
  <PresentationFormat>Widescreen</PresentationFormat>
  <Paragraphs>467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Agency FB</vt:lpstr>
      <vt:lpstr>Arial</vt:lpstr>
      <vt:lpstr>Arial Narrow</vt:lpstr>
      <vt:lpstr>Calibri</vt:lpstr>
      <vt:lpstr>DejaVu Sans</vt:lpstr>
      <vt:lpstr>Niagara Solid</vt:lpstr>
      <vt:lpstr>Symbol</vt:lpstr>
      <vt:lpstr>Times New Roman</vt:lpstr>
      <vt:lpstr>Wingdings</vt:lpstr>
      <vt:lpstr>Office Theme</vt:lpstr>
      <vt:lpstr>PEDOMAN XII ADHI INDRA HERMANU KASUBDIT RISET DASAR DIREKTORAT RISET DAN PENGABDIAN MASYARAKAT</vt:lpstr>
      <vt:lpstr>PowerPoint Presentation</vt:lpstr>
      <vt:lpstr>PowerPoint Presentation</vt:lpstr>
      <vt:lpstr>PowerPoint Presentation</vt:lpstr>
      <vt:lpstr>DASAR PENELITIAN BERBASIS OUTPUT</vt:lpstr>
      <vt:lpstr>REKAPITULASI DATA DIDANAI PROGRAM PENELITIAN TAHUN 2018</vt:lpstr>
      <vt:lpstr>REKAPITULASI PENELITIAN DIDANAI PER BIDANG FOKUS  TAHUN 2018 </vt:lpstr>
      <vt:lpstr>PowerPoint Presentation</vt:lpstr>
      <vt:lpstr>REKAPITULASI TAHAPAN SELEKSI PROPOSAL BARU  TAHUN 2018</vt:lpstr>
      <vt:lpstr>PowerPoint Presentation</vt:lpstr>
      <vt:lpstr>PowerPoint Presentation</vt:lpstr>
      <vt:lpstr>PowerPoint Presentation</vt:lpstr>
      <vt:lpstr>PERUBAHAN SKEMA PENELITIAN 2019</vt:lpstr>
      <vt:lpstr>PowerPoint Presentation</vt:lpstr>
      <vt:lpstr>PENDANAAN DAN WAKTU PENELITIAN</vt:lpstr>
      <vt:lpstr>PowerPoint Presentation</vt:lpstr>
      <vt:lpstr>KETENTUAN UMUM (1)</vt:lpstr>
      <vt:lpstr>KETENTUAN UMUM (2)</vt:lpstr>
      <vt:lpstr>TAHAPAN PENGELOLAAN PENELITIAN (4)</vt:lpstr>
      <vt:lpstr>PowerPoint Presentation</vt:lpstr>
      <vt:lpstr>PENGUSULAN MELALUI SIMLITABMAS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aguspuji</dc:creator>
  <cp:lastModifiedBy>ai.hermanu</cp:lastModifiedBy>
  <cp:revision>227</cp:revision>
  <dcterms:created xsi:type="dcterms:W3CDTF">2013-07-21T23:26:22Z</dcterms:created>
  <dcterms:modified xsi:type="dcterms:W3CDTF">2018-07-29T23:58:11Z</dcterms:modified>
</cp:coreProperties>
</file>