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5"/>
  </p:notesMasterIdLst>
  <p:sldIdLst>
    <p:sldId id="256" r:id="rId2"/>
    <p:sldId id="309" r:id="rId3"/>
    <p:sldId id="318" r:id="rId4"/>
    <p:sldId id="319" r:id="rId5"/>
    <p:sldId id="320" r:id="rId6"/>
    <p:sldId id="336" r:id="rId7"/>
    <p:sldId id="337" r:id="rId8"/>
    <p:sldId id="321" r:id="rId9"/>
    <p:sldId id="322" r:id="rId10"/>
    <p:sldId id="323" r:id="rId11"/>
    <p:sldId id="324" r:id="rId12"/>
    <p:sldId id="325" r:id="rId13"/>
    <p:sldId id="326" r:id="rId14"/>
    <p:sldId id="338" r:id="rId15"/>
    <p:sldId id="339" r:id="rId16"/>
    <p:sldId id="329" r:id="rId17"/>
    <p:sldId id="330" r:id="rId18"/>
    <p:sldId id="340" r:id="rId19"/>
    <p:sldId id="331" r:id="rId20"/>
    <p:sldId id="332" r:id="rId21"/>
    <p:sldId id="333" r:id="rId22"/>
    <p:sldId id="334" r:id="rId23"/>
    <p:sldId id="335" r:id="rId24"/>
  </p:sldIdLst>
  <p:sldSz cx="9144000" cy="5143500" type="screen16x9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7"/>
    <p:restoredTop sz="92683"/>
  </p:normalViewPr>
  <p:slideViewPr>
    <p:cSldViewPr>
      <p:cViewPr varScale="1">
        <p:scale>
          <a:sx n="90" d="100"/>
          <a:sy n="90" d="100"/>
        </p:scale>
        <p:origin x="109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B69B-31B6-474C-A62E-47790C5B4BC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21F204-03FD-4659-8438-C8C9758C671F}">
      <dgm:prSet phldrT="[Text]"/>
      <dgm:spPr/>
      <dgm:t>
        <a:bodyPr/>
        <a:lstStyle/>
        <a:p>
          <a:r>
            <a:rPr lang="en-US" dirty="0" err="1" smtClean="0"/>
            <a:t>Keberlangsungan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endParaRPr lang="en-US" dirty="0"/>
        </a:p>
      </dgm:t>
    </dgm:pt>
    <dgm:pt modelId="{BF6C8981-011F-4CD4-AD78-53BEBBADE515}" type="parTrans" cxnId="{09D7FC72-137C-41B5-B593-6B6BC53FA1AD}">
      <dgm:prSet/>
      <dgm:spPr/>
      <dgm:t>
        <a:bodyPr/>
        <a:lstStyle/>
        <a:p>
          <a:endParaRPr lang="en-US"/>
        </a:p>
      </dgm:t>
    </dgm:pt>
    <dgm:pt modelId="{5AB3F4B1-D16E-4D51-AE65-4C67300F2602}" type="sibTrans" cxnId="{09D7FC72-137C-41B5-B593-6B6BC53FA1AD}">
      <dgm:prSet/>
      <dgm:spPr/>
      <dgm:t>
        <a:bodyPr/>
        <a:lstStyle/>
        <a:p>
          <a:endParaRPr lang="en-US"/>
        </a:p>
      </dgm:t>
    </dgm:pt>
    <dgm:pt modelId="{218AB4AC-066F-4F1A-9D56-5D302CB9DF91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15233F0F-5CB4-4531-8067-12A14464B87B}" type="parTrans" cxnId="{2AA7F7D6-A7CC-4CDC-AABD-1F447CF23342}">
      <dgm:prSet/>
      <dgm:spPr/>
      <dgm:t>
        <a:bodyPr/>
        <a:lstStyle/>
        <a:p>
          <a:endParaRPr lang="en-US"/>
        </a:p>
      </dgm:t>
    </dgm:pt>
    <dgm:pt modelId="{675ED567-7E35-4249-A83D-2A6B37CA6201}" type="sibTrans" cxnId="{2AA7F7D6-A7CC-4CDC-AABD-1F447CF23342}">
      <dgm:prSet/>
      <dgm:spPr/>
      <dgm:t>
        <a:bodyPr/>
        <a:lstStyle/>
        <a:p>
          <a:endParaRPr lang="en-US"/>
        </a:p>
      </dgm:t>
    </dgm:pt>
    <dgm:pt modelId="{FD1B2FFD-2C24-4591-BE0C-213F99F7714E}">
      <dgm:prSet phldrT="[Text]"/>
      <dgm:spPr/>
      <dgm:t>
        <a:bodyPr/>
        <a:lstStyle/>
        <a:p>
          <a:r>
            <a:rPr lang="en-US" dirty="0" err="1" smtClean="0"/>
            <a:t>Rekayasa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Ramah </a:t>
          </a:r>
          <a:r>
            <a:rPr lang="en-US" dirty="0" err="1" smtClean="0"/>
            <a:t>Lingkungan</a:t>
          </a:r>
          <a:endParaRPr lang="en-US" dirty="0"/>
        </a:p>
      </dgm:t>
    </dgm:pt>
    <dgm:pt modelId="{DD907765-9444-42B5-9263-4A956ABE540B}" type="parTrans" cxnId="{93A8F69F-57D0-4B90-BF7C-DFFD7CF16E50}">
      <dgm:prSet/>
      <dgm:spPr/>
      <dgm:t>
        <a:bodyPr/>
        <a:lstStyle/>
        <a:p>
          <a:endParaRPr lang="en-US"/>
        </a:p>
      </dgm:t>
    </dgm:pt>
    <dgm:pt modelId="{CE4B5D13-B41A-4EF5-BB71-BC3569DEB2FD}" type="sibTrans" cxnId="{93A8F69F-57D0-4B90-BF7C-DFFD7CF16E50}">
      <dgm:prSet/>
      <dgm:spPr/>
      <dgm:t>
        <a:bodyPr/>
        <a:lstStyle/>
        <a:p>
          <a:endParaRPr lang="en-US"/>
        </a:p>
      </dgm:t>
    </dgm:pt>
    <dgm:pt modelId="{0EE17B98-E9F2-4C2B-90B0-2BA2860914CD}">
      <dgm:prSet phldrT="[Text]"/>
      <dgm:spPr/>
      <dgm:t>
        <a:bodyPr/>
        <a:lstStyle/>
        <a:p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Kreatif</a:t>
          </a:r>
          <a:endParaRPr lang="en-US" dirty="0" smtClean="0"/>
        </a:p>
      </dgm:t>
    </dgm:pt>
    <dgm:pt modelId="{ABA8F3FD-7C5F-4F23-B652-D1B3EE21FC81}" type="parTrans" cxnId="{A556E745-C5EE-40A9-8BB2-BDD9717813E6}">
      <dgm:prSet/>
      <dgm:spPr/>
      <dgm:t>
        <a:bodyPr/>
        <a:lstStyle/>
        <a:p>
          <a:endParaRPr lang="en-US"/>
        </a:p>
      </dgm:t>
    </dgm:pt>
    <dgm:pt modelId="{FD131BA5-AF30-401F-B8CB-A83465CFBB5D}" type="sibTrans" cxnId="{A556E745-C5EE-40A9-8BB2-BDD9717813E6}">
      <dgm:prSet/>
      <dgm:spPr/>
      <dgm:t>
        <a:bodyPr/>
        <a:lstStyle/>
        <a:p>
          <a:endParaRPr lang="en-US"/>
        </a:p>
      </dgm:t>
    </dgm:pt>
    <dgm:pt modelId="{B77A48FB-0140-476B-86A0-4A5421486F03}">
      <dgm:prSet phldrT="[Text]"/>
      <dgm:spPr/>
      <dgm:t>
        <a:bodyPr/>
        <a:lstStyle/>
        <a:p>
          <a:r>
            <a:rPr lang="en-US" dirty="0" err="1" smtClean="0"/>
            <a:t>Kemaritiman</a:t>
          </a:r>
          <a:endParaRPr lang="en-US" dirty="0" smtClean="0"/>
        </a:p>
      </dgm:t>
    </dgm:pt>
    <dgm:pt modelId="{0BF17D90-BD75-4206-AFC3-EB68CE79B15E}" type="parTrans" cxnId="{6C2FB84E-F0CC-485B-B42E-02201C857043}">
      <dgm:prSet/>
      <dgm:spPr/>
      <dgm:t>
        <a:bodyPr/>
        <a:lstStyle/>
        <a:p>
          <a:endParaRPr lang="en-US"/>
        </a:p>
      </dgm:t>
    </dgm:pt>
    <dgm:pt modelId="{AB26B9C7-7751-451E-99F4-2357F58099E7}" type="sibTrans" cxnId="{6C2FB84E-F0CC-485B-B42E-02201C857043}">
      <dgm:prSet/>
      <dgm:spPr/>
      <dgm:t>
        <a:bodyPr/>
        <a:lstStyle/>
        <a:p>
          <a:endParaRPr lang="en-US"/>
        </a:p>
      </dgm:t>
    </dgm:pt>
    <dgm:pt modelId="{FB7CAD00-2F2D-4C50-8B84-05F62FE6CC6C}" type="pres">
      <dgm:prSet presAssocID="{7062B69B-31B6-474C-A62E-47790C5B4B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5B543A65-5B6F-4C75-9EE0-A0D4162F76C8}" type="pres">
      <dgm:prSet presAssocID="{7062B69B-31B6-474C-A62E-47790C5B4BC6}" presName="Name1" presStyleCnt="0"/>
      <dgm:spPr/>
    </dgm:pt>
    <dgm:pt modelId="{77EDD767-CC64-477F-A012-8EEA9D839E97}" type="pres">
      <dgm:prSet presAssocID="{7062B69B-31B6-474C-A62E-47790C5B4BC6}" presName="cycle" presStyleCnt="0"/>
      <dgm:spPr/>
    </dgm:pt>
    <dgm:pt modelId="{65FD7DC7-2A73-4274-A5F9-12B864DC73F4}" type="pres">
      <dgm:prSet presAssocID="{7062B69B-31B6-474C-A62E-47790C5B4BC6}" presName="srcNode" presStyleLbl="node1" presStyleIdx="0" presStyleCnt="5"/>
      <dgm:spPr/>
    </dgm:pt>
    <dgm:pt modelId="{F7129901-0C4D-4F13-AE6B-105D3EB8AA96}" type="pres">
      <dgm:prSet presAssocID="{7062B69B-31B6-474C-A62E-47790C5B4BC6}" presName="conn" presStyleLbl="parChTrans1D2" presStyleIdx="0" presStyleCnt="1"/>
      <dgm:spPr/>
      <dgm:t>
        <a:bodyPr/>
        <a:lstStyle/>
        <a:p>
          <a:endParaRPr lang="id-ID"/>
        </a:p>
      </dgm:t>
    </dgm:pt>
    <dgm:pt modelId="{229936EC-3CB3-4F83-96E7-DCE8A23CFE08}" type="pres">
      <dgm:prSet presAssocID="{7062B69B-31B6-474C-A62E-47790C5B4BC6}" presName="extraNode" presStyleLbl="node1" presStyleIdx="0" presStyleCnt="5"/>
      <dgm:spPr/>
    </dgm:pt>
    <dgm:pt modelId="{FA2FC5DE-16D1-4863-87A8-E11FFAC29E04}" type="pres">
      <dgm:prSet presAssocID="{7062B69B-31B6-474C-A62E-47790C5B4BC6}" presName="dstNode" presStyleLbl="node1" presStyleIdx="0" presStyleCnt="5"/>
      <dgm:spPr/>
    </dgm:pt>
    <dgm:pt modelId="{8471601D-F089-4C61-9482-8C5AE33E9375}" type="pres">
      <dgm:prSet presAssocID="{C221F204-03FD-4659-8438-C8C9758C67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4F90FC-1E05-4E32-AD01-2211605E9D87}" type="pres">
      <dgm:prSet presAssocID="{C221F204-03FD-4659-8438-C8C9758C671F}" presName="accent_1" presStyleCnt="0"/>
      <dgm:spPr/>
    </dgm:pt>
    <dgm:pt modelId="{09FCDE5F-7C5C-41A3-AB84-63103ED5DFCA}" type="pres">
      <dgm:prSet presAssocID="{C221F204-03FD-4659-8438-C8C9758C671F}" presName="accentRepeatNode" presStyleLbl="solidFgAcc1" presStyleIdx="0" presStyleCnt="5"/>
      <dgm:spPr/>
    </dgm:pt>
    <dgm:pt modelId="{01435E39-690D-4C1E-A40E-9E3BEABFBEEF}" type="pres">
      <dgm:prSet presAssocID="{218AB4AC-066F-4F1A-9D56-5D302CB9DF9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FA14-1F02-43F7-9F90-9A5FAC88E988}" type="pres">
      <dgm:prSet presAssocID="{218AB4AC-066F-4F1A-9D56-5D302CB9DF91}" presName="accent_2" presStyleCnt="0"/>
      <dgm:spPr/>
    </dgm:pt>
    <dgm:pt modelId="{34B8B7FC-7B33-42D2-9C0A-077B6D3A3E72}" type="pres">
      <dgm:prSet presAssocID="{218AB4AC-066F-4F1A-9D56-5D302CB9DF91}" presName="accentRepeatNode" presStyleLbl="solidFgAcc1" presStyleIdx="1" presStyleCnt="5"/>
      <dgm:spPr/>
    </dgm:pt>
    <dgm:pt modelId="{A078624C-59C4-463A-BA4E-B8E68B92CFF6}" type="pres">
      <dgm:prSet presAssocID="{FD1B2FFD-2C24-4591-BE0C-213F99F7714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C7787-A4B0-4F1E-ABFE-FEA73B72E6E0}" type="pres">
      <dgm:prSet presAssocID="{FD1B2FFD-2C24-4591-BE0C-213F99F7714E}" presName="accent_3" presStyleCnt="0"/>
      <dgm:spPr/>
    </dgm:pt>
    <dgm:pt modelId="{D6E0BC14-A23E-4C1A-AC5D-C4FB53D00522}" type="pres">
      <dgm:prSet presAssocID="{FD1B2FFD-2C24-4591-BE0C-213F99F7714E}" presName="accentRepeatNode" presStyleLbl="solidFgAcc1" presStyleIdx="2" presStyleCnt="5"/>
      <dgm:spPr/>
    </dgm:pt>
    <dgm:pt modelId="{2DEE7467-53F0-4B17-881D-49C41BBB2F86}" type="pres">
      <dgm:prSet presAssocID="{0EE17B98-E9F2-4C2B-90B0-2BA2860914C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930C9-4290-48E9-B11B-9FCE03AF3E57}" type="pres">
      <dgm:prSet presAssocID="{0EE17B98-E9F2-4C2B-90B0-2BA2860914CD}" presName="accent_4" presStyleCnt="0"/>
      <dgm:spPr/>
    </dgm:pt>
    <dgm:pt modelId="{75524EC1-F199-4020-8D14-C6489FD236B9}" type="pres">
      <dgm:prSet presAssocID="{0EE17B98-E9F2-4C2B-90B0-2BA2860914CD}" presName="accentRepeatNode" presStyleLbl="solidFgAcc1" presStyleIdx="3" presStyleCnt="5"/>
      <dgm:spPr/>
    </dgm:pt>
    <dgm:pt modelId="{A5A9824C-E01B-4915-88AD-DA50377D6E37}" type="pres">
      <dgm:prSet presAssocID="{B77A48FB-0140-476B-86A0-4A5421486F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9D88E2-3AE3-47CA-9654-24ECF6FAE849}" type="pres">
      <dgm:prSet presAssocID="{B77A48FB-0140-476B-86A0-4A5421486F03}" presName="accent_5" presStyleCnt="0"/>
      <dgm:spPr/>
    </dgm:pt>
    <dgm:pt modelId="{7B97069F-DF82-413E-99CD-01A35AE6C7E0}" type="pres">
      <dgm:prSet presAssocID="{B77A48FB-0140-476B-86A0-4A5421486F03}" presName="accentRepeatNode" presStyleLbl="solidFgAcc1" presStyleIdx="4" presStyleCnt="5"/>
      <dgm:spPr/>
    </dgm:pt>
  </dgm:ptLst>
  <dgm:cxnLst>
    <dgm:cxn modelId="{6E707AF9-F569-487E-A57F-43E70B814859}" type="presOf" srcId="{5AB3F4B1-D16E-4D51-AE65-4C67300F2602}" destId="{F7129901-0C4D-4F13-AE6B-105D3EB8AA96}" srcOrd="0" destOrd="0" presId="urn:microsoft.com/office/officeart/2008/layout/VerticalCurvedList"/>
    <dgm:cxn modelId="{A556E745-C5EE-40A9-8BB2-BDD9717813E6}" srcId="{7062B69B-31B6-474C-A62E-47790C5B4BC6}" destId="{0EE17B98-E9F2-4C2B-90B0-2BA2860914CD}" srcOrd="3" destOrd="0" parTransId="{ABA8F3FD-7C5F-4F23-B652-D1B3EE21FC81}" sibTransId="{FD131BA5-AF30-401F-B8CB-A83465CFBB5D}"/>
    <dgm:cxn modelId="{2AA7F7D6-A7CC-4CDC-AABD-1F447CF23342}" srcId="{7062B69B-31B6-474C-A62E-47790C5B4BC6}" destId="{218AB4AC-066F-4F1A-9D56-5D302CB9DF91}" srcOrd="1" destOrd="0" parTransId="{15233F0F-5CB4-4531-8067-12A14464B87B}" sibTransId="{675ED567-7E35-4249-A83D-2A6B37CA6201}"/>
    <dgm:cxn modelId="{09D7FC72-137C-41B5-B593-6B6BC53FA1AD}" srcId="{7062B69B-31B6-474C-A62E-47790C5B4BC6}" destId="{C221F204-03FD-4659-8438-C8C9758C671F}" srcOrd="0" destOrd="0" parTransId="{BF6C8981-011F-4CD4-AD78-53BEBBADE515}" sibTransId="{5AB3F4B1-D16E-4D51-AE65-4C67300F2602}"/>
    <dgm:cxn modelId="{93A8F69F-57D0-4B90-BF7C-DFFD7CF16E50}" srcId="{7062B69B-31B6-474C-A62E-47790C5B4BC6}" destId="{FD1B2FFD-2C24-4591-BE0C-213F99F7714E}" srcOrd="2" destOrd="0" parTransId="{DD907765-9444-42B5-9263-4A956ABE540B}" sibTransId="{CE4B5D13-B41A-4EF5-BB71-BC3569DEB2FD}"/>
    <dgm:cxn modelId="{6C2FB84E-F0CC-485B-B42E-02201C857043}" srcId="{7062B69B-31B6-474C-A62E-47790C5B4BC6}" destId="{B77A48FB-0140-476B-86A0-4A5421486F03}" srcOrd="4" destOrd="0" parTransId="{0BF17D90-BD75-4206-AFC3-EB68CE79B15E}" sibTransId="{AB26B9C7-7751-451E-99F4-2357F58099E7}"/>
    <dgm:cxn modelId="{EE1E40B1-7A89-4081-8488-88DAAF38C7A0}" type="presOf" srcId="{218AB4AC-066F-4F1A-9D56-5D302CB9DF91}" destId="{01435E39-690D-4C1E-A40E-9E3BEABFBEEF}" srcOrd="0" destOrd="0" presId="urn:microsoft.com/office/officeart/2008/layout/VerticalCurvedList"/>
    <dgm:cxn modelId="{23E1CACA-70C7-4DA2-9BB3-A35F49C2A2E4}" type="presOf" srcId="{7062B69B-31B6-474C-A62E-47790C5B4BC6}" destId="{FB7CAD00-2F2D-4C50-8B84-05F62FE6CC6C}" srcOrd="0" destOrd="0" presId="urn:microsoft.com/office/officeart/2008/layout/VerticalCurvedList"/>
    <dgm:cxn modelId="{43EC374F-D505-4D42-8C6D-0463A016AC8B}" type="presOf" srcId="{FD1B2FFD-2C24-4591-BE0C-213F99F7714E}" destId="{A078624C-59C4-463A-BA4E-B8E68B92CFF6}" srcOrd="0" destOrd="0" presId="urn:microsoft.com/office/officeart/2008/layout/VerticalCurvedList"/>
    <dgm:cxn modelId="{2A265583-ABE9-4E3F-938B-6F8B52D71D3B}" type="presOf" srcId="{0EE17B98-E9F2-4C2B-90B0-2BA2860914CD}" destId="{2DEE7467-53F0-4B17-881D-49C41BBB2F86}" srcOrd="0" destOrd="0" presId="urn:microsoft.com/office/officeart/2008/layout/VerticalCurvedList"/>
    <dgm:cxn modelId="{9642197C-65F6-4B26-8C20-C97AC3D6C88B}" type="presOf" srcId="{B77A48FB-0140-476B-86A0-4A5421486F03}" destId="{A5A9824C-E01B-4915-88AD-DA50377D6E37}" srcOrd="0" destOrd="0" presId="urn:microsoft.com/office/officeart/2008/layout/VerticalCurvedList"/>
    <dgm:cxn modelId="{3BEFD59B-E6FD-4319-8701-90CDAF5019A9}" type="presOf" srcId="{C221F204-03FD-4659-8438-C8C9758C671F}" destId="{8471601D-F089-4C61-9482-8C5AE33E9375}" srcOrd="0" destOrd="0" presId="urn:microsoft.com/office/officeart/2008/layout/VerticalCurvedList"/>
    <dgm:cxn modelId="{9C630F20-A690-411B-95D7-9F54CAA202D1}" type="presParOf" srcId="{FB7CAD00-2F2D-4C50-8B84-05F62FE6CC6C}" destId="{5B543A65-5B6F-4C75-9EE0-A0D4162F76C8}" srcOrd="0" destOrd="0" presId="urn:microsoft.com/office/officeart/2008/layout/VerticalCurvedList"/>
    <dgm:cxn modelId="{B8FEF740-15F7-44E2-875E-3F60EE74B499}" type="presParOf" srcId="{5B543A65-5B6F-4C75-9EE0-A0D4162F76C8}" destId="{77EDD767-CC64-477F-A012-8EEA9D839E97}" srcOrd="0" destOrd="0" presId="urn:microsoft.com/office/officeart/2008/layout/VerticalCurvedList"/>
    <dgm:cxn modelId="{E3191F06-242B-4DE7-84AA-365FF73B0F15}" type="presParOf" srcId="{77EDD767-CC64-477F-A012-8EEA9D839E97}" destId="{65FD7DC7-2A73-4274-A5F9-12B864DC73F4}" srcOrd="0" destOrd="0" presId="urn:microsoft.com/office/officeart/2008/layout/VerticalCurvedList"/>
    <dgm:cxn modelId="{8FE9576B-D267-4152-AC34-AC0C2187D9F3}" type="presParOf" srcId="{77EDD767-CC64-477F-A012-8EEA9D839E97}" destId="{F7129901-0C4D-4F13-AE6B-105D3EB8AA96}" srcOrd="1" destOrd="0" presId="urn:microsoft.com/office/officeart/2008/layout/VerticalCurvedList"/>
    <dgm:cxn modelId="{B4BED3A0-25D0-433A-96A5-16964C8757CE}" type="presParOf" srcId="{77EDD767-CC64-477F-A012-8EEA9D839E97}" destId="{229936EC-3CB3-4F83-96E7-DCE8A23CFE08}" srcOrd="2" destOrd="0" presId="urn:microsoft.com/office/officeart/2008/layout/VerticalCurvedList"/>
    <dgm:cxn modelId="{C5B869EC-6F1E-45D7-8BA5-E047F361C9A4}" type="presParOf" srcId="{77EDD767-CC64-477F-A012-8EEA9D839E97}" destId="{FA2FC5DE-16D1-4863-87A8-E11FFAC29E04}" srcOrd="3" destOrd="0" presId="urn:microsoft.com/office/officeart/2008/layout/VerticalCurvedList"/>
    <dgm:cxn modelId="{A5E0798C-9F4D-493D-B4E2-E92543B0AA8F}" type="presParOf" srcId="{5B543A65-5B6F-4C75-9EE0-A0D4162F76C8}" destId="{8471601D-F089-4C61-9482-8C5AE33E9375}" srcOrd="1" destOrd="0" presId="urn:microsoft.com/office/officeart/2008/layout/VerticalCurvedList"/>
    <dgm:cxn modelId="{EF8D8354-118A-4EF8-B2C9-E6D26B71CAF1}" type="presParOf" srcId="{5B543A65-5B6F-4C75-9EE0-A0D4162F76C8}" destId="{214F90FC-1E05-4E32-AD01-2211605E9D87}" srcOrd="2" destOrd="0" presId="urn:microsoft.com/office/officeart/2008/layout/VerticalCurvedList"/>
    <dgm:cxn modelId="{2D1878FD-CC8C-4085-B110-ECBA95FCECED}" type="presParOf" srcId="{214F90FC-1E05-4E32-AD01-2211605E9D87}" destId="{09FCDE5F-7C5C-41A3-AB84-63103ED5DFCA}" srcOrd="0" destOrd="0" presId="urn:microsoft.com/office/officeart/2008/layout/VerticalCurvedList"/>
    <dgm:cxn modelId="{EE27571D-B2F7-4C64-9620-DC291017A652}" type="presParOf" srcId="{5B543A65-5B6F-4C75-9EE0-A0D4162F76C8}" destId="{01435E39-690D-4C1E-A40E-9E3BEABFBEEF}" srcOrd="3" destOrd="0" presId="urn:microsoft.com/office/officeart/2008/layout/VerticalCurvedList"/>
    <dgm:cxn modelId="{CD29C92A-8DAC-4E81-B056-A668B3174D4F}" type="presParOf" srcId="{5B543A65-5B6F-4C75-9EE0-A0D4162F76C8}" destId="{64A4FA14-1F02-43F7-9F90-9A5FAC88E988}" srcOrd="4" destOrd="0" presId="urn:microsoft.com/office/officeart/2008/layout/VerticalCurvedList"/>
    <dgm:cxn modelId="{F92ECC2A-A653-4570-93A5-23A6E50FAEA2}" type="presParOf" srcId="{64A4FA14-1F02-43F7-9F90-9A5FAC88E988}" destId="{34B8B7FC-7B33-42D2-9C0A-077B6D3A3E72}" srcOrd="0" destOrd="0" presId="urn:microsoft.com/office/officeart/2008/layout/VerticalCurvedList"/>
    <dgm:cxn modelId="{9C0B0763-735B-43DB-8D3A-E8316B867EBB}" type="presParOf" srcId="{5B543A65-5B6F-4C75-9EE0-A0D4162F76C8}" destId="{A078624C-59C4-463A-BA4E-B8E68B92CFF6}" srcOrd="5" destOrd="0" presId="urn:microsoft.com/office/officeart/2008/layout/VerticalCurvedList"/>
    <dgm:cxn modelId="{49A78D87-6EED-4703-AB74-8213FF58D233}" type="presParOf" srcId="{5B543A65-5B6F-4C75-9EE0-A0D4162F76C8}" destId="{9CBC7787-A4B0-4F1E-ABFE-FEA73B72E6E0}" srcOrd="6" destOrd="0" presId="urn:microsoft.com/office/officeart/2008/layout/VerticalCurvedList"/>
    <dgm:cxn modelId="{D8E28FEB-E69E-4C5D-B863-15F68060B70F}" type="presParOf" srcId="{9CBC7787-A4B0-4F1E-ABFE-FEA73B72E6E0}" destId="{D6E0BC14-A23E-4C1A-AC5D-C4FB53D00522}" srcOrd="0" destOrd="0" presId="urn:microsoft.com/office/officeart/2008/layout/VerticalCurvedList"/>
    <dgm:cxn modelId="{912A4EA4-AC7D-4F39-95EC-DFBA290355ED}" type="presParOf" srcId="{5B543A65-5B6F-4C75-9EE0-A0D4162F76C8}" destId="{2DEE7467-53F0-4B17-881D-49C41BBB2F86}" srcOrd="7" destOrd="0" presId="urn:microsoft.com/office/officeart/2008/layout/VerticalCurvedList"/>
    <dgm:cxn modelId="{38C4B059-BEB5-4D0C-914B-38679069816F}" type="presParOf" srcId="{5B543A65-5B6F-4C75-9EE0-A0D4162F76C8}" destId="{0A7930C9-4290-48E9-B11B-9FCE03AF3E57}" srcOrd="8" destOrd="0" presId="urn:microsoft.com/office/officeart/2008/layout/VerticalCurvedList"/>
    <dgm:cxn modelId="{E2BB750F-0B7F-4A19-B57C-9FE230023898}" type="presParOf" srcId="{0A7930C9-4290-48E9-B11B-9FCE03AF3E57}" destId="{75524EC1-F199-4020-8D14-C6489FD236B9}" srcOrd="0" destOrd="0" presId="urn:microsoft.com/office/officeart/2008/layout/VerticalCurvedList"/>
    <dgm:cxn modelId="{DFEA5516-5079-47B2-B8B3-226B5E9DFE2F}" type="presParOf" srcId="{5B543A65-5B6F-4C75-9EE0-A0D4162F76C8}" destId="{A5A9824C-E01B-4915-88AD-DA50377D6E37}" srcOrd="9" destOrd="0" presId="urn:microsoft.com/office/officeart/2008/layout/VerticalCurvedList"/>
    <dgm:cxn modelId="{5C2E0233-788E-4B94-8C8F-3ADA1F5F4BC4}" type="presParOf" srcId="{5B543A65-5B6F-4C75-9EE0-A0D4162F76C8}" destId="{879D88E2-3AE3-47CA-9654-24ECF6FAE849}" srcOrd="10" destOrd="0" presId="urn:microsoft.com/office/officeart/2008/layout/VerticalCurvedList"/>
    <dgm:cxn modelId="{560D8EC9-D75F-4E39-9A7B-EA9658A4BBBF}" type="presParOf" srcId="{879D88E2-3AE3-47CA-9654-24ECF6FAE849}" destId="{7B97069F-DF82-413E-99CD-01A35AE6C7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29901-0C4D-4F13-AE6B-105D3EB8AA96}">
      <dsp:nvSpPr>
        <dsp:cNvPr id="0" name=""/>
        <dsp:cNvSpPr/>
      </dsp:nvSpPr>
      <dsp:spPr>
        <a:xfrm>
          <a:off x="-4888890" y="-749188"/>
          <a:ext cx="5822726" cy="58227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1601D-F089-4C61-9482-8C5AE33E9375}">
      <dsp:nvSpPr>
        <dsp:cNvPr id="0" name=""/>
        <dsp:cNvSpPr/>
      </dsp:nvSpPr>
      <dsp:spPr>
        <a:xfrm>
          <a:off x="408596" y="270185"/>
          <a:ext cx="7761705" cy="5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Keberlangsungan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Bisnis</a:t>
          </a:r>
          <a:endParaRPr lang="en-US" sz="2800" kern="1200" dirty="0"/>
        </a:p>
      </dsp:txBody>
      <dsp:txXfrm>
        <a:off x="408596" y="270185"/>
        <a:ext cx="7761705" cy="540716"/>
      </dsp:txXfrm>
    </dsp:sp>
    <dsp:sp modelId="{09FCDE5F-7C5C-41A3-AB84-63103ED5DFCA}">
      <dsp:nvSpPr>
        <dsp:cNvPr id="0" name=""/>
        <dsp:cNvSpPr/>
      </dsp:nvSpPr>
      <dsp:spPr>
        <a:xfrm>
          <a:off x="70648" y="202595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5E39-690D-4C1E-A40E-9E3BEABFBEEF}">
      <dsp:nvSpPr>
        <dsp:cNvPr id="0" name=""/>
        <dsp:cNvSpPr/>
      </dsp:nvSpPr>
      <dsp:spPr>
        <a:xfrm>
          <a:off x="796057" y="1081001"/>
          <a:ext cx="7374243" cy="5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Teknologi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Informasi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Komunikasi</a:t>
          </a:r>
          <a:endParaRPr lang="en-US" sz="2800" kern="1200" dirty="0"/>
        </a:p>
      </dsp:txBody>
      <dsp:txXfrm>
        <a:off x="796057" y="1081001"/>
        <a:ext cx="7374243" cy="540716"/>
      </dsp:txXfrm>
    </dsp:sp>
    <dsp:sp modelId="{34B8B7FC-7B33-42D2-9C0A-077B6D3A3E72}">
      <dsp:nvSpPr>
        <dsp:cNvPr id="0" name=""/>
        <dsp:cNvSpPr/>
      </dsp:nvSpPr>
      <dsp:spPr>
        <a:xfrm>
          <a:off x="458109" y="1013411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8624C-59C4-463A-BA4E-B8E68B92CFF6}">
      <dsp:nvSpPr>
        <dsp:cNvPr id="0" name=""/>
        <dsp:cNvSpPr/>
      </dsp:nvSpPr>
      <dsp:spPr>
        <a:xfrm>
          <a:off x="914977" y="1891816"/>
          <a:ext cx="7255323" cy="540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Rekayasa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Teknologi</a:t>
          </a:r>
          <a:r>
            <a:rPr lang="en-US" sz="2800" kern="1200" dirty="0" smtClean="0"/>
            <a:t> Ramah </a:t>
          </a:r>
          <a:r>
            <a:rPr lang="en-US" sz="2800" kern="1200" dirty="0" err="1" smtClean="0"/>
            <a:t>Lingkungan</a:t>
          </a:r>
          <a:endParaRPr lang="en-US" sz="2800" kern="1200" dirty="0"/>
        </a:p>
      </dsp:txBody>
      <dsp:txXfrm>
        <a:off x="914977" y="1891816"/>
        <a:ext cx="7255323" cy="540716"/>
      </dsp:txXfrm>
    </dsp:sp>
    <dsp:sp modelId="{D6E0BC14-A23E-4C1A-AC5D-C4FB53D00522}">
      <dsp:nvSpPr>
        <dsp:cNvPr id="0" name=""/>
        <dsp:cNvSpPr/>
      </dsp:nvSpPr>
      <dsp:spPr>
        <a:xfrm>
          <a:off x="577029" y="1824227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E7467-53F0-4B17-881D-49C41BBB2F86}">
      <dsp:nvSpPr>
        <dsp:cNvPr id="0" name=""/>
        <dsp:cNvSpPr/>
      </dsp:nvSpPr>
      <dsp:spPr>
        <a:xfrm>
          <a:off x="796057" y="2702632"/>
          <a:ext cx="7374243" cy="5407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Ekonomi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Kreatif</a:t>
          </a:r>
          <a:endParaRPr lang="en-US" sz="2800" kern="1200" dirty="0" smtClean="0"/>
        </a:p>
      </dsp:txBody>
      <dsp:txXfrm>
        <a:off x="796057" y="2702632"/>
        <a:ext cx="7374243" cy="540716"/>
      </dsp:txXfrm>
    </dsp:sp>
    <dsp:sp modelId="{75524EC1-F199-4020-8D14-C6489FD236B9}">
      <dsp:nvSpPr>
        <dsp:cNvPr id="0" name=""/>
        <dsp:cNvSpPr/>
      </dsp:nvSpPr>
      <dsp:spPr>
        <a:xfrm>
          <a:off x="458109" y="2635042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9824C-E01B-4915-88AD-DA50377D6E37}">
      <dsp:nvSpPr>
        <dsp:cNvPr id="0" name=""/>
        <dsp:cNvSpPr/>
      </dsp:nvSpPr>
      <dsp:spPr>
        <a:xfrm>
          <a:off x="408596" y="3513447"/>
          <a:ext cx="7761705" cy="5407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Kemaritiman</a:t>
          </a:r>
          <a:endParaRPr lang="en-US" sz="2800" kern="1200" dirty="0" smtClean="0"/>
        </a:p>
      </dsp:txBody>
      <dsp:txXfrm>
        <a:off x="408596" y="3513447"/>
        <a:ext cx="7761705" cy="540716"/>
      </dsp:txXfrm>
    </dsp:sp>
    <dsp:sp modelId="{7B97069F-DF82-413E-99CD-01A35AE6C7E0}">
      <dsp:nvSpPr>
        <dsp:cNvPr id="0" name=""/>
        <dsp:cNvSpPr/>
      </dsp:nvSpPr>
      <dsp:spPr>
        <a:xfrm>
          <a:off x="70648" y="3445858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372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CC06A-949D-4D05-AC26-BE96E6548DA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9300"/>
            <a:ext cx="66500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727" y="4739486"/>
            <a:ext cx="5466734" cy="44903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372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7D3D-CC77-4A63-883E-A1F4F6AB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16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7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34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6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80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46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6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16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2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5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7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40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8C5CDB-1AEF-4522-8EAF-CE1F4E5D863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468592"/>
            <a:ext cx="633670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Pusat Penelitian -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Mercu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Buana</a:t>
            </a:r>
            <a:endParaRPr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Teknik</a:t>
            </a:r>
            <a:endParaRPr kumimoji="0"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Jakarta, 16 </a:t>
            </a:r>
            <a:r>
              <a:rPr kumimoji="0"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Oktober</a:t>
            </a: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2018</a:t>
            </a:r>
            <a:endParaRPr kumimoji="0" lang="en-US" altLang="ko-KR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24935" y="1720938"/>
            <a:ext cx="629939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osialisasi Penelitian Internal</a:t>
            </a:r>
          </a:p>
          <a:p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TA. 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8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-201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9</a:t>
            </a:r>
            <a:endParaRPr lang="fi-FI" altLang="ko-KR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				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35" y="354054"/>
            <a:ext cx="1503639" cy="120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305344"/>
              </p:ext>
            </p:extLst>
          </p:nvPr>
        </p:nvGraphicFramePr>
        <p:xfrm>
          <a:off x="179512" y="771550"/>
          <a:ext cx="885698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1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29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PRIMA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Kepala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S3,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27.000.000,-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Q3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35646"/>
            <a:ext cx="7514035" cy="198767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merujuk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ditolak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 2: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Renstra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1262" y="81295"/>
            <a:ext cx="7452320" cy="857250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Unggulan Riset berdasarkan RIP 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730662" y="8191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06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598"/>
            <a:ext cx="9144000" cy="34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8351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99592" y="1275606"/>
            <a:ext cx="8136904" cy="2808312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01-1/013/B-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/VII/2018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mensitasi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minimal 1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UMB lain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afiliasi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1140455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Prosentase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89110"/>
              </p:ext>
            </p:extLst>
          </p:nvPr>
        </p:nvGraphicFramePr>
        <p:xfrm>
          <a:off x="1763688" y="1675931"/>
          <a:ext cx="655272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Tunggal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 (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dibagi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s/d 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843558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7499"/>
              </p:ext>
            </p:extLst>
          </p:nvPr>
        </p:nvGraphicFramePr>
        <p:xfrm>
          <a:off x="611560" y="1310345"/>
          <a:ext cx="842493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JFA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9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- AA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599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55576" y="1131590"/>
            <a:ext cx="8208912" cy="3040109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melampirkan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KKR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Kaprodi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Lembar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download di web puslit.mercubuana.ac.id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Softcopy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dikirim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puslit@mercubuana.ac.id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SIRIS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full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 form online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korespondensi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editor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Submit s/d Publish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" y="70529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7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285700"/>
            <a:ext cx="7514035" cy="98524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2017/2018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505192"/>
              </p:ext>
            </p:extLst>
          </p:nvPr>
        </p:nvGraphicFramePr>
        <p:xfrm>
          <a:off x="81817" y="1059582"/>
          <a:ext cx="905067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8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81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Proposal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8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Sipil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39.29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Arsitektur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81.82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102.78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Mesin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58.06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21631"/>
            <a:ext cx="727280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147738"/>
              </p:ext>
            </p:extLst>
          </p:nvPr>
        </p:nvGraphicFramePr>
        <p:xfrm>
          <a:off x="1259632" y="2139702"/>
          <a:ext cx="7560840" cy="28956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4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Insentif Baru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 yang bereputasi sesuai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12.650.000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11.0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 Ber-ISSN Nasional Terakreditasi 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6.60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Ber-ISSN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Nasional Tidak terakreditasi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771550"/>
            <a:ext cx="432048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20760"/>
              </p:ext>
            </p:extLst>
          </p:nvPr>
        </p:nvGraphicFramePr>
        <p:xfrm>
          <a:off x="611560" y="1419622"/>
          <a:ext cx="8460434" cy="274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55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Penilaian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Mengumpulkan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Kemajuan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Kesesuaian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dijanjikan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2805" y="4292988"/>
            <a:ext cx="5384538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60%;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 @ 20% - 20%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 : 100%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5381" y="892131"/>
            <a:ext cx="4320481" cy="125496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Ilustrasi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56838" y="4500168"/>
            <a:ext cx="171582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x 10 = 10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38927"/>
              </p:ext>
            </p:extLst>
          </p:nvPr>
        </p:nvGraphicFramePr>
        <p:xfrm>
          <a:off x="1579459" y="2062718"/>
          <a:ext cx="144016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     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77153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02011"/>
              </p:ext>
            </p:extLst>
          </p:nvPr>
        </p:nvGraphicFramePr>
        <p:xfrm>
          <a:off x="3131840" y="2062718"/>
          <a:ext cx="13439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2        60%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3861329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21753"/>
              </p:ext>
            </p:extLst>
          </p:nvPr>
        </p:nvGraphicFramePr>
        <p:xfrm>
          <a:off x="4644008" y="2062718"/>
          <a:ext cx="136279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3        20%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5373497" y="2283718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043791" y="4500169"/>
            <a:ext cx="1484184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x 6.5 = 3.9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88041" y="4500169"/>
            <a:ext cx="1640143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x 7.5 = 1.5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28184" y="3003798"/>
            <a:ext cx="357865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KINERJA PENELITIAN DOSEN:</a:t>
            </a:r>
          </a:p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+ 3.9 + 1.5 = 15.4 / 3 = 5.13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20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707654"/>
            <a:ext cx="5976664" cy="1493459"/>
          </a:xfrm>
        </p:spPr>
        <p:txBody>
          <a:bodyPr>
            <a:normAutofit/>
          </a:bodyPr>
          <a:lstStyle/>
          <a:p>
            <a:pPr algn="r"/>
            <a:r>
              <a:rPr lang="id-ID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 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931790"/>
            <a:ext cx="669674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3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442" y="0"/>
            <a:ext cx="8005491" cy="98524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2018/2019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45398"/>
              </p:ext>
            </p:extLst>
          </p:nvPr>
        </p:nvGraphicFramePr>
        <p:xfrm>
          <a:off x="395534" y="843558"/>
          <a:ext cx="849694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1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7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TP-AA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 LK/S3 (Prima)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Sipil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Sipil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Sipil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88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Arsitektur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Arsitektur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884"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884"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Mesin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Mesin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Mesin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884"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8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41541"/>
              </p:ext>
            </p:extLst>
          </p:nvPr>
        </p:nvGraphicFramePr>
        <p:xfrm>
          <a:off x="107504" y="84754"/>
          <a:ext cx="8964640" cy="501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6690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b="1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JADWAL KEGIATAN RISET INTERNAL UMB TAHUN AKADEMIK 2018/2019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PUSAT PENELITIAN UNIVERSITAS MERCU BUANA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Sosialisasi Panduan Penelitian Internal &amp; Sistem Informasi Penelitian</a:t>
                      </a:r>
                      <a:endParaRPr lang="nn-N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2-3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Penyusunan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Klinik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Penerimaan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Proposal/Desk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Pekan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Penetapan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Terbaik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7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06204"/>
              </p:ext>
            </p:extLst>
          </p:nvPr>
        </p:nvGraphicFramePr>
        <p:xfrm>
          <a:off x="179512" y="1059582"/>
          <a:ext cx="871296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3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0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3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MUDA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4.200.000,-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5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46701"/>
              </p:ext>
            </p:extLst>
          </p:nvPr>
        </p:nvGraphicFramePr>
        <p:xfrm>
          <a:off x="251519" y="1131590"/>
          <a:ext cx="864096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905">
                  <a:extLst>
                    <a:ext uri="{9D8B030D-6E8A-4147-A177-3AD203B41FA5}">
                      <a16:colId xmlns:a16="http://schemas.microsoft.com/office/drawing/2014/main" val="801065783"/>
                    </a:ext>
                  </a:extLst>
                </a:gridCol>
                <a:gridCol w="5230056">
                  <a:extLst>
                    <a:ext uri="{9D8B030D-6E8A-4147-A177-3AD203B41FA5}">
                      <a16:colId xmlns:a16="http://schemas.microsoft.com/office/drawing/2014/main" val="4257213871"/>
                    </a:ext>
                  </a:extLst>
                </a:gridCol>
              </a:tblGrid>
              <a:tr h="3581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44528"/>
                  </a:ext>
                </a:extLst>
              </a:tr>
              <a:tr h="2810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DOSEN MADYA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Lektor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5.300.000,-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5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30946"/>
              </p:ext>
            </p:extLst>
          </p:nvPr>
        </p:nvGraphicFramePr>
        <p:xfrm>
          <a:off x="179512" y="1203599"/>
          <a:ext cx="8784976" cy="296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176">
                  <a:extLst>
                    <a:ext uri="{9D8B030D-6E8A-4147-A177-3AD203B41FA5}">
                      <a16:colId xmlns:a16="http://schemas.microsoft.com/office/drawing/2014/main" val="801065783"/>
                    </a:ext>
                  </a:extLst>
                </a:gridCol>
                <a:gridCol w="5522800">
                  <a:extLst>
                    <a:ext uri="{9D8B030D-6E8A-4147-A177-3AD203B41FA5}">
                      <a16:colId xmlns:a16="http://schemas.microsoft.com/office/drawing/2014/main" val="4257213871"/>
                    </a:ext>
                  </a:extLst>
                </a:gridCol>
              </a:tblGrid>
              <a:tr h="3835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44528"/>
                  </a:ext>
                </a:extLst>
              </a:tr>
              <a:tr h="25687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PRIMA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harus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S3.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9.000.000,-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minimal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593972"/>
              </p:ext>
            </p:extLst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Pengajar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12.600.000,-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7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685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33031"/>
              </p:ext>
            </p:extLst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MADYA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15.900.000,-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5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3579</TotalTime>
  <Words>1301</Words>
  <Application>Microsoft Office PowerPoint</Application>
  <PresentationFormat>On-screen Show (16:9)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Corbel</vt:lpstr>
      <vt:lpstr>HY엽서L</vt:lpstr>
      <vt:lpstr>Times New Roman</vt:lpstr>
      <vt:lpstr>Parallax</vt:lpstr>
      <vt:lpstr>PowerPoint Presentation</vt:lpstr>
      <vt:lpstr>Evaluasi Penelitian TA 2017/2018</vt:lpstr>
      <vt:lpstr>Target Rencana Proposal Penelitian TA. 2018/2019</vt:lpstr>
      <vt:lpstr>PowerPoint Presentation</vt:lpstr>
      <vt:lpstr>Skema Penelitian Internal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Isi Penelitian</vt:lpstr>
      <vt:lpstr>Unggulan Riset berdasarkan RIP 2016-2020</vt:lpstr>
      <vt:lpstr>Proses Penelitian</vt:lpstr>
      <vt:lpstr>Proses Penelitian</vt:lpstr>
      <vt:lpstr>Proses Penelitian</vt:lpstr>
      <vt:lpstr>Insentif Jurnal</vt:lpstr>
      <vt:lpstr>Insentif Jurnal (Lanjutan)</vt:lpstr>
      <vt:lpstr>Insentif Jurnal (Lanjutan)</vt:lpstr>
      <vt:lpstr>Insentif Jurnal (Lanjutan)</vt:lpstr>
      <vt:lpstr>Dana Insentif Jurnal  Sesuai dengan SK Rektor Nomor : 01/379/C-Skep/VIII/2017 tentang Petunjuk Teknis Pengajuan Insentif Terbitan Berkala Ilmiah Jurnal Ber-ISSN Di Lingkungan Universitas Mercu Buana</vt:lpstr>
      <vt:lpstr>Kinerja Penelitian Dosen</vt:lpstr>
      <vt:lpstr>Kinerja Penelitian Dosen (Lanjutan)</vt:lpstr>
      <vt:lpstr>Terima kasih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Windows User</cp:lastModifiedBy>
  <cp:revision>181</cp:revision>
  <cp:lastPrinted>2015-10-30T09:47:02Z</cp:lastPrinted>
  <dcterms:created xsi:type="dcterms:W3CDTF">2014-04-01T16:27:38Z</dcterms:created>
  <dcterms:modified xsi:type="dcterms:W3CDTF">2018-10-15T07:40:39Z</dcterms:modified>
</cp:coreProperties>
</file>