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2" r:id="rId3"/>
    <p:sldId id="289" r:id="rId4"/>
    <p:sldId id="290" r:id="rId5"/>
    <p:sldId id="291" r:id="rId6"/>
    <p:sldId id="292" r:id="rId7"/>
    <p:sldId id="293" r:id="rId8"/>
    <p:sldId id="303" r:id="rId9"/>
    <p:sldId id="304" r:id="rId10"/>
    <p:sldId id="305" r:id="rId11"/>
    <p:sldId id="306" r:id="rId12"/>
    <p:sldId id="300" r:id="rId13"/>
    <p:sldId id="294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07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16" r:id="rId30"/>
    <p:sldId id="317" r:id="rId31"/>
    <p:sldId id="312" r:id="rId32"/>
    <p:sldId id="318" r:id="rId33"/>
    <p:sldId id="319" r:id="rId34"/>
    <p:sldId id="320" r:id="rId35"/>
    <p:sldId id="323" r:id="rId36"/>
    <p:sldId id="324" r:id="rId37"/>
    <p:sldId id="325" r:id="rId38"/>
    <p:sldId id="326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78" autoAdjust="0"/>
  </p:normalViewPr>
  <p:slideViewPr>
    <p:cSldViewPr snapToGrid="0" showGuides="1">
      <p:cViewPr varScale="1">
        <p:scale>
          <a:sx n="61" d="100"/>
          <a:sy n="61" d="100"/>
        </p:scale>
        <p:origin x="-16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F6F1C-18C6-774A-BDCA-8CC439463FFD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r>
            <a:rPr lang="en-US" sz="3400" dirty="0" smtClean="0"/>
            <a:t>/</a:t>
          </a:r>
          <a:r>
            <a:rPr lang="en-US" sz="3400" dirty="0" err="1" smtClean="0"/>
            <a:t>th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D803F6A-73C9-4C95-9C22-0A8888AD9FC9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buku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 ISBN;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DF5C2675-AD4C-4150-BB93-5DF7B91F1A12}" type="parTrans" cxnId="{DC0F2299-94F7-44B0-AC99-2DFA7FEAC5B0}">
      <dgm:prSet/>
      <dgm:spPr/>
      <dgm:t>
        <a:bodyPr/>
        <a:lstStyle/>
        <a:p>
          <a:endParaRPr lang="en-US"/>
        </a:p>
      </dgm:t>
    </dgm:pt>
    <dgm:pt modelId="{3573EC81-F686-491D-A428-93DE48558AB4}" type="sibTrans" cxnId="{DC0F2299-94F7-44B0-AC99-2DFA7FEAC5B0}">
      <dgm:prSet/>
      <dgm:spPr/>
      <dgm:t>
        <a:bodyPr/>
        <a:lstStyle/>
        <a:p>
          <a:endParaRPr lang="en-US"/>
        </a:p>
      </dgm:t>
    </dgm:pt>
    <dgm:pt modelId="{619AA474-2E71-4C82-B3B3-D0F5FC0DCFBC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prosiding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C5DF960F-D969-4458-A787-836E71063BA4}" type="parTrans" cxnId="{6B2E8450-835F-4396-82EF-D91699F2D3AC}">
      <dgm:prSet/>
      <dgm:spPr/>
      <dgm:t>
        <a:bodyPr/>
        <a:lstStyle/>
        <a:p>
          <a:endParaRPr lang="en-US"/>
        </a:p>
      </dgm:t>
    </dgm:pt>
    <dgm:pt modelId="{AFEBF94E-0415-4F69-A9E3-DD86D70251B6}" type="sibTrans" cxnId="{6B2E8450-835F-4396-82EF-D91699F2D3AC}">
      <dgm:prSet/>
      <dgm:spPr/>
      <dgm:t>
        <a:bodyPr/>
        <a:lstStyle/>
        <a:p>
          <a:endParaRPr lang="en-US"/>
        </a:p>
      </dgm:t>
    </dgm:pt>
    <dgm:pt modelId="{9455AB9C-D72C-47D2-9FC9-2F1401C185A4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i="1" dirty="0" smtClean="0"/>
            <a:t>book chapter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-ISBN.   </a:t>
          </a:r>
          <a:endParaRPr lang="en-US" sz="1600" dirty="0"/>
        </a:p>
      </dgm:t>
    </dgm:pt>
    <dgm:pt modelId="{2C46297B-CAD1-42E9-9C9E-3EE7B8FAB1F0}" type="parTrans" cxnId="{71C0A18B-9641-4052-8A64-406291288FF2}">
      <dgm:prSet/>
      <dgm:spPr/>
      <dgm:t>
        <a:bodyPr/>
        <a:lstStyle/>
        <a:p>
          <a:endParaRPr lang="en-US"/>
        </a:p>
      </dgm:t>
    </dgm:pt>
    <dgm:pt modelId="{F5FDD951-5391-4D39-AD62-A26F6F859BFE}" type="sibTrans" cxnId="{71C0A18B-9641-4052-8A64-406291288FF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6B2E8450-835F-4396-82EF-D91699F2D3AC}" srcId="{39394FB6-3F1F-4F1F-84ED-9F25D0427EDF}" destId="{619AA474-2E71-4C82-B3B3-D0F5FC0DCFBC}" srcOrd="3" destOrd="0" parTransId="{C5DF960F-D969-4458-A787-836E71063BA4}" sibTransId="{AFEBF94E-0415-4F69-A9E3-DD86D70251B6}"/>
    <dgm:cxn modelId="{829EA231-40B9-3D40-88D4-4A100583B54B}" type="presOf" srcId="{E0007389-1339-4247-BCD9-2B9141B70E37}" destId="{CE28DD73-2E99-4D43-AFB4-62604128E487}" srcOrd="0" destOrd="4" presId="urn:microsoft.com/office/officeart/2011/layout/TabList#2"/>
    <dgm:cxn modelId="{F7188630-EA29-5B45-9460-CFA4D718D623}" type="presOf" srcId="{3D803F6A-73C9-4C95-9C22-0A8888AD9FC9}" destId="{CE28DD73-2E99-4D43-AFB4-62604128E487}" srcOrd="0" destOrd="1" presId="urn:microsoft.com/office/officeart/2011/layout/TabList#2"/>
    <dgm:cxn modelId="{9A2A7464-A3CF-EF4F-8EEA-BA8669FBFD5D}" type="presOf" srcId="{9455AB9C-D72C-47D2-9FC9-2F1401C185A4}" destId="{CE28DD73-2E99-4D43-AFB4-62604128E487}" srcOrd="0" destOrd="3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2BA3FB8-1D24-9F43-9C54-BB5E4B5A30DD}" type="presOf" srcId="{B66A8F01-A758-447B-8BF8-C7B140424C8F}" destId="{C4ABF912-F49B-42FF-AB85-74521CFD6B56}" srcOrd="0" destOrd="0" presId="urn:microsoft.com/office/officeart/2011/layout/TabList#2"/>
    <dgm:cxn modelId="{3E9070C7-DADD-5940-9091-398131558DB2}" type="presOf" srcId="{4328E252-02CE-4C62-99DC-E7B5A73A79C4}" destId="{8DF41C57-58F3-4CC6-8B8E-F0C69A2C8877}" srcOrd="0" destOrd="0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39F59ABC-F9A7-124B-B66C-6E1ADAAB1442}" type="presOf" srcId="{3C5BF57B-94D1-4D95-B18B-6FB0D9AF72C1}" destId="{39FCFD70-A3BE-4D9B-A767-8C977284FF14}" srcOrd="0" destOrd="0" presId="urn:microsoft.com/office/officeart/2011/layout/TabList#2"/>
    <dgm:cxn modelId="{DC0F2299-94F7-44B0-AC99-2DFA7FEAC5B0}" srcId="{39394FB6-3F1F-4F1F-84ED-9F25D0427EDF}" destId="{3D803F6A-73C9-4C95-9C22-0A8888AD9FC9}" srcOrd="2" destOrd="0" parTransId="{DF5C2675-AD4C-4150-BB93-5DF7B91F1A12}" sibTransId="{3573EC81-F686-491D-A428-93DE48558AB4}"/>
    <dgm:cxn modelId="{601AFDF5-22F0-0E4B-A17D-D0993AA6704F}" type="presOf" srcId="{619AA474-2E71-4C82-B3B3-D0F5FC0DCFBC}" destId="{CE28DD73-2E99-4D43-AFB4-62604128E487}" srcOrd="0" destOrd="2" presId="urn:microsoft.com/office/officeart/2011/layout/TabList#2"/>
    <dgm:cxn modelId="{00ADFD09-04F0-4E09-A452-FC94AB01FF44}" srcId="{39394FB6-3F1F-4F1F-84ED-9F25D0427EDF}" destId="{D78EBB8A-F61A-4F3A-B985-680AC6700822}" srcOrd="6" destOrd="0" parTransId="{5502DD2F-F3F3-46AD-B280-9477D4F2E3C7}" sibTransId="{6805D6C9-F2D9-4737-B108-66C3D4909E30}"/>
    <dgm:cxn modelId="{71C0A18B-9641-4052-8A64-406291288FF2}" srcId="{39394FB6-3F1F-4F1F-84ED-9F25D0427EDF}" destId="{9455AB9C-D72C-47D2-9FC9-2F1401C185A4}" srcOrd="4" destOrd="0" parTransId="{2C46297B-CAD1-42E9-9C9E-3EE7B8FAB1F0}" sibTransId="{F5FDD951-5391-4D39-AD62-A26F6F859BFE}"/>
    <dgm:cxn modelId="{0C6EAA15-0438-1A40-A885-40F5415FD309}" type="presOf" srcId="{39394FB6-3F1F-4F1F-84ED-9F25D0427EDF}" destId="{ED37E0DA-4E15-476C-8E3B-C3FADCFC2D51}" srcOrd="0" destOrd="0" presId="urn:microsoft.com/office/officeart/2011/layout/TabList#2"/>
    <dgm:cxn modelId="{0B668999-DE2B-6F4F-B0F2-31CBEEC496AF}" type="presOf" srcId="{344F270C-1CD3-42F1-B2C2-F477551883F6}" destId="{51DAE91D-B0B2-4FD9-AA0B-2787E14837F0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74ADD65C-4ECA-468C-BA63-5EE746E3F825}" srcId="{39394FB6-3F1F-4F1F-84ED-9F25D0427EDF}" destId="{E0007389-1339-4247-BCD9-2B9141B70E37}" srcOrd="5" destOrd="0" parTransId="{786F6285-9C47-4F6A-ADB6-34EDF2D82169}" sibTransId="{9B2AE110-7BBB-4DA0-B27F-7901D9586055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6762348A-9369-494D-988A-1FADCB145412}" type="presOf" srcId="{19A6B3D4-16BB-4563-A784-6D713C4F9475}" destId="{CE28DD73-2E99-4D43-AFB4-62604128E487}" srcOrd="0" destOrd="0" presId="urn:microsoft.com/office/officeart/2011/layout/TabList#2"/>
    <dgm:cxn modelId="{CC22BE94-16F1-8C46-9181-41E992D668A9}" type="presOf" srcId="{D78EBB8A-F61A-4F3A-B985-680AC6700822}" destId="{CE28DD73-2E99-4D43-AFB4-62604128E487}" srcOrd="0" destOrd="5" presId="urn:microsoft.com/office/officeart/2011/layout/TabList#2"/>
    <dgm:cxn modelId="{8FDD8330-E820-364C-B16F-B01FCC29CA26}" type="presOf" srcId="{F56C95D3-9781-4FED-BFDB-80FD6986E0D2}" destId="{B2A3DF14-7973-42AB-983B-68F7E4B56145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150D9711-D683-6340-AEE7-B5D0B1DD893B}" type="presParOf" srcId="{51DAE91D-B0B2-4FD9-AA0B-2787E14837F0}" destId="{CDAF3D30-0647-4D4C-A50F-FF3B10CFCE14}" srcOrd="0" destOrd="0" presId="urn:microsoft.com/office/officeart/2011/layout/TabList#2"/>
    <dgm:cxn modelId="{B99413C0-20AD-7D40-90C5-084AE84F60A8}" type="presParOf" srcId="{CDAF3D30-0647-4D4C-A50F-FF3B10CFCE14}" destId="{B2A3DF14-7973-42AB-983B-68F7E4B56145}" srcOrd="0" destOrd="0" presId="urn:microsoft.com/office/officeart/2011/layout/TabList#2"/>
    <dgm:cxn modelId="{D419F346-CE31-AF46-82DA-E37C5CCC1362}" type="presParOf" srcId="{CDAF3D30-0647-4D4C-A50F-FF3B10CFCE14}" destId="{ED37E0DA-4E15-476C-8E3B-C3FADCFC2D51}" srcOrd="1" destOrd="0" presId="urn:microsoft.com/office/officeart/2011/layout/TabList#2"/>
    <dgm:cxn modelId="{0B807C78-ACAB-BC4E-8CB2-256A55A580F1}" type="presParOf" srcId="{CDAF3D30-0647-4D4C-A50F-FF3B10CFCE14}" destId="{4980B5AA-F22A-4F44-AD75-72149927F69C}" srcOrd="2" destOrd="0" presId="urn:microsoft.com/office/officeart/2011/layout/TabList#2"/>
    <dgm:cxn modelId="{3EAB9E57-B3C8-3E4D-A02C-2BB9B9085CD8}" type="presParOf" srcId="{51DAE91D-B0B2-4FD9-AA0B-2787E14837F0}" destId="{CE28DD73-2E99-4D43-AFB4-62604128E487}" srcOrd="1" destOrd="0" presId="urn:microsoft.com/office/officeart/2011/layout/TabList#2"/>
    <dgm:cxn modelId="{B5366E9F-D094-E84F-BB5A-E1B6411015CA}" type="presParOf" srcId="{51DAE91D-B0B2-4FD9-AA0B-2787E14837F0}" destId="{0741ECC5-A103-4B68-B159-9599095A7FC0}" srcOrd="2" destOrd="0" presId="urn:microsoft.com/office/officeart/2011/layout/TabList#2"/>
    <dgm:cxn modelId="{23EF815B-1BC0-434B-A2B4-DB1E146B865D}" type="presParOf" srcId="{51DAE91D-B0B2-4FD9-AA0B-2787E14837F0}" destId="{9668626E-A3C0-41FE-A776-0A08A9CA74DE}" srcOrd="3" destOrd="0" presId="urn:microsoft.com/office/officeart/2011/layout/TabList#2"/>
    <dgm:cxn modelId="{ABB5947E-572F-EF4F-847F-DCDEE90D9730}" type="presParOf" srcId="{9668626E-A3C0-41FE-A776-0A08A9CA74DE}" destId="{8DF41C57-58F3-4CC6-8B8E-F0C69A2C8877}" srcOrd="0" destOrd="0" presId="urn:microsoft.com/office/officeart/2011/layout/TabList#2"/>
    <dgm:cxn modelId="{3C37DD8A-1160-1F45-AE07-B211199A0A36}" type="presParOf" srcId="{9668626E-A3C0-41FE-A776-0A08A9CA74DE}" destId="{39FCFD70-A3BE-4D9B-A767-8C977284FF14}" srcOrd="1" destOrd="0" presId="urn:microsoft.com/office/officeart/2011/layout/TabList#2"/>
    <dgm:cxn modelId="{C420B7B3-B187-ED48-A79B-D998B42262D4}" type="presParOf" srcId="{9668626E-A3C0-41FE-A776-0A08A9CA74DE}" destId="{E1DA476D-2099-4479-A550-9C3C4B7F85FD}" srcOrd="2" destOrd="0" presId="urn:microsoft.com/office/officeart/2011/layout/TabList#2"/>
    <dgm:cxn modelId="{95829D57-4AA0-3D4B-8788-B08DF93B904E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6ABB4-9104-B741-8FA0-8DDDC61D9F8B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iptek-sosbud</a:t>
          </a:r>
          <a:r>
            <a:rPr lang="en-US" sz="1600" dirty="0" smtClean="0"/>
            <a:t> yang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berupa</a:t>
          </a:r>
          <a:r>
            <a:rPr lang="en-US" sz="1600" dirty="0" smtClean="0"/>
            <a:t> </a:t>
          </a:r>
          <a:r>
            <a:rPr lang="en-US" sz="1600" dirty="0" err="1" smtClean="0"/>
            <a:t>metode</a:t>
          </a:r>
          <a:r>
            <a:rPr lang="en-US" sz="1600" dirty="0" smtClean="0"/>
            <a:t>, </a:t>
          </a:r>
          <a:r>
            <a:rPr lang="en-US" sz="1600" i="1" dirty="0" smtClean="0"/>
            <a:t>blue print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sistem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, model,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teknologi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guna</a:t>
          </a:r>
          <a:r>
            <a:rPr lang="en-US" sz="1600" dirty="0" smtClean="0"/>
            <a:t> yang </a:t>
          </a:r>
          <a:r>
            <a:rPr lang="en-US" sz="1600" dirty="0" err="1" smtClean="0"/>
            <a:t>dilindungi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KI di </a:t>
          </a:r>
          <a:r>
            <a:rPr lang="en-US" sz="1600" dirty="0" err="1" smtClean="0"/>
            <a:t>tahun</a:t>
          </a:r>
          <a:r>
            <a:rPr lang="en-US" sz="1600" dirty="0" smtClean="0"/>
            <a:t> </a:t>
          </a:r>
          <a:r>
            <a:rPr lang="en-US" sz="1600" dirty="0" err="1" smtClean="0"/>
            <a:t>pertama</a:t>
          </a:r>
          <a:r>
            <a:rPr lang="en-US" sz="1600" dirty="0" smtClean="0"/>
            <a:t>;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AAC2330-18A0-4D08-90B7-201D6595DAD4}">
      <dgm:prSet phldrT="[Text]" custT="1"/>
      <dgm:spPr/>
      <dgm:t>
        <a:bodyPr/>
        <a:lstStyle/>
        <a:p>
          <a:r>
            <a:rPr lang="en-US" sz="1600" dirty="0" err="1" smtClean="0"/>
            <a:t>dokumentasi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coba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pertunjukan</a:t>
          </a:r>
          <a:r>
            <a:rPr lang="en-US" sz="1600" dirty="0" smtClean="0"/>
            <a:t> </a:t>
          </a:r>
          <a:r>
            <a:rPr lang="en-US" sz="1600" dirty="0" err="1" smtClean="0"/>
            <a:t>karya</a:t>
          </a:r>
          <a:r>
            <a:rPr lang="en-US" sz="1600" dirty="0" smtClean="0"/>
            <a:t> </a:t>
          </a:r>
          <a:r>
            <a:rPr lang="en-US" sz="1600" dirty="0" err="1" smtClean="0"/>
            <a:t>seni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selanjutnya</a:t>
          </a:r>
          <a:endParaRPr lang="en-US" sz="1600" dirty="0"/>
        </a:p>
      </dgm:t>
    </dgm:pt>
    <dgm:pt modelId="{91923919-B4E3-4D76-B215-AFECE3D7F53C}" type="parTrans" cxnId="{2AB327C4-43CB-48C3-81DA-912FA89A68DD}">
      <dgm:prSet/>
      <dgm:spPr/>
      <dgm:t>
        <a:bodyPr/>
        <a:lstStyle/>
        <a:p>
          <a:endParaRPr lang="en-US"/>
        </a:p>
      </dgm:t>
    </dgm:pt>
    <dgm:pt modelId="{663F3562-CEA2-4369-8FCD-2377E17F0FD1}" type="sibTrans" cxnId="{2AB327C4-43CB-48C3-81DA-912FA89A68DD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0A1DFED7-13A2-6E47-913B-827520681116}" type="presOf" srcId="{19A6B3D4-16BB-4563-A784-6D713C4F9475}" destId="{CE28DD73-2E99-4D43-AFB4-62604128E487}" srcOrd="0" destOrd="0" presId="urn:microsoft.com/office/officeart/2011/layout/TabList#2"/>
    <dgm:cxn modelId="{3260FFBD-F25D-8C45-945F-24F13B42F141}" type="presOf" srcId="{B66A8F01-A758-447B-8BF8-C7B140424C8F}" destId="{C4ABF912-F49B-42FF-AB85-74521CFD6B56}" srcOrd="0" destOrd="0" presId="urn:microsoft.com/office/officeart/2011/layout/TabList#2"/>
    <dgm:cxn modelId="{E1665DD3-7E63-3040-9D3B-8C95C3BCB28A}" type="presOf" srcId="{F56C95D3-9781-4FED-BFDB-80FD6986E0D2}" destId="{B2A3DF14-7973-42AB-983B-68F7E4B56145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4A75761F-B7E6-064F-A68F-764EE2904026}" type="presOf" srcId="{344F270C-1CD3-42F1-B2C2-F477551883F6}" destId="{51DAE91D-B0B2-4FD9-AA0B-2787E14837F0}" srcOrd="0" destOrd="0" presId="urn:microsoft.com/office/officeart/2011/layout/TabList#2"/>
    <dgm:cxn modelId="{7DFCA6D5-A524-7849-9A5F-3FB3024D6A38}" type="presOf" srcId="{3C5BF57B-94D1-4D95-B18B-6FB0D9AF72C1}" destId="{39FCFD70-A3BE-4D9B-A767-8C977284FF14}" srcOrd="0" destOrd="0" presId="urn:microsoft.com/office/officeart/2011/layout/TabList#2"/>
    <dgm:cxn modelId="{99DF4842-A3ED-0C43-972D-A606EEFBAFEB}" type="presOf" srcId="{4328E252-02CE-4C62-99DC-E7B5A73A79C4}" destId="{8DF41C57-58F3-4CC6-8B8E-F0C69A2C8877}" srcOrd="0" destOrd="0" presId="urn:microsoft.com/office/officeart/2011/layout/TabList#2"/>
    <dgm:cxn modelId="{4524D0C9-4500-E745-A94A-948DAC534CE8}" type="presOf" srcId="{D78EBB8A-F61A-4F3A-B985-680AC6700822}" destId="{CE28DD73-2E99-4D43-AFB4-62604128E487}" srcOrd="0" destOrd="3" presId="urn:microsoft.com/office/officeart/2011/layout/TabList#2"/>
    <dgm:cxn modelId="{00ADFD09-04F0-4E09-A452-FC94AB01FF44}" srcId="{39394FB6-3F1F-4F1F-84ED-9F25D0427EDF}" destId="{D78EBB8A-F61A-4F3A-B985-680AC6700822}" srcOrd="4" destOrd="0" parTransId="{5502DD2F-F3F3-46AD-B280-9477D4F2E3C7}" sibTransId="{6805D6C9-F2D9-4737-B108-66C3D4909E30}"/>
    <dgm:cxn modelId="{2AB327C4-43CB-48C3-81DA-912FA89A68DD}" srcId="{39394FB6-3F1F-4F1F-84ED-9F25D0427EDF}" destId="{DAAC2330-18A0-4D08-90B7-201D6595DAD4}" srcOrd="2" destOrd="0" parTransId="{91923919-B4E3-4D76-B215-AFECE3D7F53C}" sibTransId="{663F3562-CEA2-4369-8FCD-2377E17F0FD1}"/>
    <dgm:cxn modelId="{536F14F2-62D2-8B48-A4A4-AF1415098602}" type="presOf" srcId="{39394FB6-3F1F-4F1F-84ED-9F25D0427EDF}" destId="{ED37E0DA-4E15-476C-8E3B-C3FADCFC2D51}" srcOrd="0" destOrd="0" presId="urn:microsoft.com/office/officeart/2011/layout/TabList#2"/>
    <dgm:cxn modelId="{7C0D2202-7E8F-C449-AE1B-61B7A34C1325}" type="presOf" srcId="{DAAC2330-18A0-4D08-90B7-201D6595DAD4}" destId="{CE28DD73-2E99-4D43-AFB4-62604128E487}" srcOrd="0" destOrd="1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74ADD65C-4ECA-468C-BA63-5EE746E3F825}" srcId="{39394FB6-3F1F-4F1F-84ED-9F25D0427EDF}" destId="{E0007389-1339-4247-BCD9-2B9141B70E37}" srcOrd="3" destOrd="0" parTransId="{786F6285-9C47-4F6A-ADB6-34EDF2D82169}" sibTransId="{9B2AE110-7BBB-4DA0-B27F-7901D9586055}"/>
    <dgm:cxn modelId="{606E7828-028C-304C-A548-96733E60934F}" type="presOf" srcId="{E0007389-1339-4247-BCD9-2B9141B70E37}" destId="{CE28DD73-2E99-4D43-AFB4-62604128E487}" srcOrd="0" destOrd="2" presId="urn:microsoft.com/office/officeart/2011/layout/TabList#2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6AF5F8E2-FB65-574C-AE9D-538828BD5B48}" type="presParOf" srcId="{51DAE91D-B0B2-4FD9-AA0B-2787E14837F0}" destId="{CDAF3D30-0647-4D4C-A50F-FF3B10CFCE14}" srcOrd="0" destOrd="0" presId="urn:microsoft.com/office/officeart/2011/layout/TabList#2"/>
    <dgm:cxn modelId="{C1EADE87-1340-974F-A602-778EB2EDC4C3}" type="presParOf" srcId="{CDAF3D30-0647-4D4C-A50F-FF3B10CFCE14}" destId="{B2A3DF14-7973-42AB-983B-68F7E4B56145}" srcOrd="0" destOrd="0" presId="urn:microsoft.com/office/officeart/2011/layout/TabList#2"/>
    <dgm:cxn modelId="{8BC01F24-7006-4146-B459-6564799DAA8D}" type="presParOf" srcId="{CDAF3D30-0647-4D4C-A50F-FF3B10CFCE14}" destId="{ED37E0DA-4E15-476C-8E3B-C3FADCFC2D51}" srcOrd="1" destOrd="0" presId="urn:microsoft.com/office/officeart/2011/layout/TabList#2"/>
    <dgm:cxn modelId="{6B05D178-E4CF-614A-AC73-CE2621AD7EA1}" type="presParOf" srcId="{CDAF3D30-0647-4D4C-A50F-FF3B10CFCE14}" destId="{4980B5AA-F22A-4F44-AD75-72149927F69C}" srcOrd="2" destOrd="0" presId="urn:microsoft.com/office/officeart/2011/layout/TabList#2"/>
    <dgm:cxn modelId="{66EB14E2-662C-8D47-96C3-82425B96A93E}" type="presParOf" srcId="{51DAE91D-B0B2-4FD9-AA0B-2787E14837F0}" destId="{CE28DD73-2E99-4D43-AFB4-62604128E487}" srcOrd="1" destOrd="0" presId="urn:microsoft.com/office/officeart/2011/layout/TabList#2"/>
    <dgm:cxn modelId="{5ADDB310-F8ED-754F-A94E-AD61FEC37618}" type="presParOf" srcId="{51DAE91D-B0B2-4FD9-AA0B-2787E14837F0}" destId="{0741ECC5-A103-4B68-B159-9599095A7FC0}" srcOrd="2" destOrd="0" presId="urn:microsoft.com/office/officeart/2011/layout/TabList#2"/>
    <dgm:cxn modelId="{687C8032-C474-8242-AB48-5DC0F9B11058}" type="presParOf" srcId="{51DAE91D-B0B2-4FD9-AA0B-2787E14837F0}" destId="{9668626E-A3C0-41FE-A776-0A08A9CA74DE}" srcOrd="3" destOrd="0" presId="urn:microsoft.com/office/officeart/2011/layout/TabList#2"/>
    <dgm:cxn modelId="{87D1F2E6-77D4-8441-A590-8854D76AE070}" type="presParOf" srcId="{9668626E-A3C0-41FE-A776-0A08A9CA74DE}" destId="{8DF41C57-58F3-4CC6-8B8E-F0C69A2C8877}" srcOrd="0" destOrd="0" presId="urn:microsoft.com/office/officeart/2011/layout/TabList#2"/>
    <dgm:cxn modelId="{70D3B111-846F-CC4F-8FCC-4C650E6F2AF1}" type="presParOf" srcId="{9668626E-A3C0-41FE-A776-0A08A9CA74DE}" destId="{39FCFD70-A3BE-4D9B-A767-8C977284FF14}" srcOrd="1" destOrd="0" presId="urn:microsoft.com/office/officeart/2011/layout/TabList#2"/>
    <dgm:cxn modelId="{C7440532-BFB6-AF49-A2AB-780AF1AAF0F6}" type="presParOf" srcId="{9668626E-A3C0-41FE-A776-0A08A9CA74DE}" destId="{E1DA476D-2099-4479-A550-9C3C4B7F85FD}" srcOrd="2" destOrd="0" presId="urn:microsoft.com/office/officeart/2011/layout/TabList#2"/>
    <dgm:cxn modelId="{94F58D24-A38C-784C-ACA4-E67176250DC4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CB0A9-8F7E-7444-86A9-304C529CF86A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ke-1</a:t>
          </a:r>
        </a:p>
        <a:p>
          <a:r>
            <a:rPr lang="en-US" sz="1600" dirty="0" smtClean="0"/>
            <a:t>(a) </a:t>
          </a:r>
          <a:r>
            <a:rPr lang="en-US" sz="1600" dirty="0" err="1" smtClean="0"/>
            <a:t>purwarupa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</a:t>
          </a:r>
          <a:r>
            <a:rPr lang="en-US" sz="1600" dirty="0" err="1" smtClean="0"/>
            <a:t>industri</a:t>
          </a:r>
          <a:r>
            <a:rPr lang="en-US" sz="1600" dirty="0" smtClean="0"/>
            <a:t> 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ilmu</a:t>
          </a:r>
          <a:r>
            <a:rPr lang="en-US" sz="1600" dirty="0" smtClean="0"/>
            <a:t> </a:t>
          </a:r>
          <a:r>
            <a:rPr lang="en-US" sz="1600" dirty="0" err="1" smtClean="0"/>
            <a:t>pengetahuan</a:t>
          </a:r>
          <a:r>
            <a:rPr lang="en-US" sz="1600" dirty="0" smtClean="0"/>
            <a:t>,   </a:t>
          </a:r>
          <a:r>
            <a:rPr lang="en-US" sz="1600" dirty="0" err="1" smtClean="0"/>
            <a:t>teknologi</a:t>
          </a:r>
          <a:r>
            <a:rPr lang="en-US" sz="1600" dirty="0" smtClean="0"/>
            <a:t>, </a:t>
          </a:r>
          <a:r>
            <a:rPr lang="en-US" sz="1600" dirty="0" err="1" smtClean="0"/>
            <a:t>seni</a:t>
          </a:r>
          <a:r>
            <a:rPr lang="en-US" sz="1600" dirty="0" smtClean="0"/>
            <a:t>,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budaya</a:t>
          </a:r>
          <a:r>
            <a:rPr lang="en-US" sz="1600" dirty="0" smtClean="0"/>
            <a:t> yang </a:t>
          </a:r>
          <a:r>
            <a:rPr lang="en-US" sz="1600" dirty="0" err="1" smtClean="0"/>
            <a:t>berKI</a:t>
          </a:r>
          <a:r>
            <a:rPr lang="en-US" sz="1600" dirty="0" smtClean="0"/>
            <a:t>;</a:t>
          </a:r>
        </a:p>
        <a:p>
          <a:r>
            <a:rPr lang="en-US" sz="1600" dirty="0" smtClean="0"/>
            <a:t>(b) </a:t>
          </a:r>
          <a:r>
            <a:rPr lang="en-US" sz="1600" dirty="0" err="1" smtClean="0"/>
            <a:t>dokumen</a:t>
          </a:r>
          <a:r>
            <a:rPr lang="en-US" sz="1600" dirty="0" smtClean="0"/>
            <a:t> </a:t>
          </a:r>
          <a:r>
            <a:rPr lang="en-US" sz="1600" i="1" dirty="0" smtClean="0"/>
            <a:t>feasibility study</a:t>
          </a:r>
          <a:r>
            <a:rPr lang="en-US" sz="1600" dirty="0" smtClean="0"/>
            <a:t>;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BC24B8CC-CD98-AA41-8B76-C17DD55E1F7D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industry; </a:t>
          </a:r>
          <a:r>
            <a:rPr lang="en-US" sz="1600" dirty="0" err="1" smtClean="0"/>
            <a:t>dan</a:t>
          </a:r>
          <a:endParaRPr lang="en-US" sz="1600" dirty="0"/>
        </a:p>
      </dgm:t>
    </dgm:pt>
    <dgm:pt modelId="{54795EF8-A020-804B-8AA0-BBD05894E69C}" type="parTrans" cxnId="{628C214D-25BC-204C-8F27-6ADD91C5CD8F}">
      <dgm:prSet/>
      <dgm:spPr/>
    </dgm:pt>
    <dgm:pt modelId="{92E83045-24CB-0943-92D4-C85CC2219EF4}" type="sibTrans" cxnId="{628C214D-25BC-204C-8F27-6ADD91C5CD8F}">
      <dgm:prSet/>
      <dgm:spPr/>
    </dgm:pt>
    <dgm:pt modelId="{DEAE5CAE-CFAD-9E41-AF61-540B0B063ABF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ke-3 </a:t>
          </a:r>
          <a:r>
            <a:rPr lang="en-US" sz="1600" i="1" dirty="0" smtClean="0"/>
            <a:t>business plan</a:t>
          </a:r>
          <a:r>
            <a:rPr lang="en-US" sz="1600" dirty="0" smtClean="0"/>
            <a:t>.</a:t>
          </a:r>
          <a:endParaRPr lang="en-US" sz="1600" dirty="0"/>
        </a:p>
      </dgm:t>
    </dgm:pt>
    <dgm:pt modelId="{36A51248-5FE5-1049-B2B6-291FA6E5114B}" type="parTrans" cxnId="{3125B573-1AFD-514B-B926-7208EBD6E727}">
      <dgm:prSet/>
      <dgm:spPr/>
    </dgm:pt>
    <dgm:pt modelId="{502B7240-A44B-E744-9DEB-A00E900FA556}" type="sibTrans" cxnId="{3125B573-1AFD-514B-B926-7208EBD6E727}">
      <dgm:prSet/>
      <dgm:spPr/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619062E1-4F5E-8A43-B9BA-EFA993143902}" type="presOf" srcId="{D78EBB8A-F61A-4F3A-B985-680AC6700822}" destId="{CE28DD73-2E99-4D43-AFB4-62604128E487}" srcOrd="0" destOrd="4" presId="urn:microsoft.com/office/officeart/2011/layout/TabList#2"/>
    <dgm:cxn modelId="{D099F19F-F879-4D41-9356-342CADFF455D}" type="presOf" srcId="{19A6B3D4-16BB-4563-A784-6D713C4F9475}" destId="{CE28DD73-2E99-4D43-AFB4-62604128E487}" srcOrd="0" destOrd="0" presId="urn:microsoft.com/office/officeart/2011/layout/TabList#2"/>
    <dgm:cxn modelId="{628C214D-25BC-204C-8F27-6ADD91C5CD8F}" srcId="{39394FB6-3F1F-4F1F-84ED-9F25D0427EDF}" destId="{BC24B8CC-CD98-AA41-8B76-C17DD55E1F7D}" srcOrd="2" destOrd="0" parTransId="{54795EF8-A020-804B-8AA0-BBD05894E69C}" sibTransId="{92E83045-24CB-0943-92D4-C85CC2219EF4}"/>
    <dgm:cxn modelId="{381E8756-346B-6344-AE9E-2764ABCDEF0A}" type="presOf" srcId="{39394FB6-3F1F-4F1F-84ED-9F25D0427EDF}" destId="{ED37E0DA-4E15-476C-8E3B-C3FADCFC2D51}" srcOrd="0" destOrd="0" presId="urn:microsoft.com/office/officeart/2011/layout/TabList#2"/>
    <dgm:cxn modelId="{290574CC-2D5D-1648-8B2A-26CC9B2B7A84}" type="presOf" srcId="{3C5BF57B-94D1-4D95-B18B-6FB0D9AF72C1}" destId="{39FCFD70-A3BE-4D9B-A767-8C977284FF14}" srcOrd="0" destOrd="0" presId="urn:microsoft.com/office/officeart/2011/layout/TabList#2"/>
    <dgm:cxn modelId="{AB257D67-C009-854B-939E-C0A145E98A12}" type="presOf" srcId="{B66A8F01-A758-447B-8BF8-C7B140424C8F}" destId="{C4ABF912-F49B-42FF-AB85-74521CFD6B56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62B07168-297D-DB42-AA3B-42361C525078}" type="presOf" srcId="{DEAE5CAE-CFAD-9E41-AF61-540B0B063ABF}" destId="{CE28DD73-2E99-4D43-AFB4-62604128E487}" srcOrd="0" destOrd="2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928E36C-0E9F-5646-B7C9-79600992F7AE}" type="presOf" srcId="{4328E252-02CE-4C62-99DC-E7B5A73A79C4}" destId="{8DF41C57-58F3-4CC6-8B8E-F0C69A2C8877}" srcOrd="0" destOrd="0" presId="urn:microsoft.com/office/officeart/2011/layout/TabList#2"/>
    <dgm:cxn modelId="{4135A056-2F36-F44D-AC16-0584D9C1F410}" type="presOf" srcId="{E0007389-1339-4247-BCD9-2B9141B70E37}" destId="{CE28DD73-2E99-4D43-AFB4-62604128E487}" srcOrd="0" destOrd="3" presId="urn:microsoft.com/office/officeart/2011/layout/TabList#2"/>
    <dgm:cxn modelId="{D9146570-DF19-E843-9561-012699692069}" type="presOf" srcId="{344F270C-1CD3-42F1-B2C2-F477551883F6}" destId="{51DAE91D-B0B2-4FD9-AA0B-2787E14837F0}" srcOrd="0" destOrd="0" presId="urn:microsoft.com/office/officeart/2011/layout/TabList#2"/>
    <dgm:cxn modelId="{00ADFD09-04F0-4E09-A452-FC94AB01FF44}" srcId="{39394FB6-3F1F-4F1F-84ED-9F25D0427EDF}" destId="{D78EBB8A-F61A-4F3A-B985-680AC6700822}" srcOrd="5" destOrd="0" parTransId="{5502DD2F-F3F3-46AD-B280-9477D4F2E3C7}" sibTransId="{6805D6C9-F2D9-4737-B108-66C3D4909E30}"/>
    <dgm:cxn modelId="{3125B573-1AFD-514B-B926-7208EBD6E727}" srcId="{39394FB6-3F1F-4F1F-84ED-9F25D0427EDF}" destId="{DEAE5CAE-CFAD-9E41-AF61-540B0B063ABF}" srcOrd="3" destOrd="0" parTransId="{36A51248-5FE5-1049-B2B6-291FA6E5114B}" sibTransId="{502B7240-A44B-E744-9DEB-A00E900FA556}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F38EA30B-4AE2-B140-B7E0-26CE134DEA9F}" type="presOf" srcId="{BC24B8CC-CD98-AA41-8B76-C17DD55E1F7D}" destId="{CE28DD73-2E99-4D43-AFB4-62604128E487}" srcOrd="0" destOrd="1" presId="urn:microsoft.com/office/officeart/2011/layout/TabList#2"/>
    <dgm:cxn modelId="{74ADD65C-4ECA-468C-BA63-5EE746E3F825}" srcId="{39394FB6-3F1F-4F1F-84ED-9F25D0427EDF}" destId="{E0007389-1339-4247-BCD9-2B9141B70E37}" srcOrd="4" destOrd="0" parTransId="{786F6285-9C47-4F6A-ADB6-34EDF2D82169}" sibTransId="{9B2AE110-7BBB-4DA0-B27F-7901D9586055}"/>
    <dgm:cxn modelId="{DE0159AE-68D2-F241-9A34-D78C77247227}" type="presOf" srcId="{F56C95D3-9781-4FED-BFDB-80FD6986E0D2}" destId="{B2A3DF14-7973-42AB-983B-68F7E4B56145}" srcOrd="0" destOrd="0" presId="urn:microsoft.com/office/officeart/2011/layout/TabList#2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D3D48845-835D-F84A-853C-12EEBDD57254}" type="presParOf" srcId="{51DAE91D-B0B2-4FD9-AA0B-2787E14837F0}" destId="{CDAF3D30-0647-4D4C-A50F-FF3B10CFCE14}" srcOrd="0" destOrd="0" presId="urn:microsoft.com/office/officeart/2011/layout/TabList#2"/>
    <dgm:cxn modelId="{AE62A5B6-7376-884E-A5D6-497B15C3F694}" type="presParOf" srcId="{CDAF3D30-0647-4D4C-A50F-FF3B10CFCE14}" destId="{B2A3DF14-7973-42AB-983B-68F7E4B56145}" srcOrd="0" destOrd="0" presId="urn:microsoft.com/office/officeart/2011/layout/TabList#2"/>
    <dgm:cxn modelId="{D17C388E-DC90-344C-911C-7FDB5091C686}" type="presParOf" srcId="{CDAF3D30-0647-4D4C-A50F-FF3B10CFCE14}" destId="{ED37E0DA-4E15-476C-8E3B-C3FADCFC2D51}" srcOrd="1" destOrd="0" presId="urn:microsoft.com/office/officeart/2011/layout/TabList#2"/>
    <dgm:cxn modelId="{9F419FCF-4735-5E45-8FDE-6A049536F879}" type="presParOf" srcId="{CDAF3D30-0647-4D4C-A50F-FF3B10CFCE14}" destId="{4980B5AA-F22A-4F44-AD75-72149927F69C}" srcOrd="2" destOrd="0" presId="urn:microsoft.com/office/officeart/2011/layout/TabList#2"/>
    <dgm:cxn modelId="{9C2D9BCD-4C9D-F143-BDB0-687ACE3741FC}" type="presParOf" srcId="{51DAE91D-B0B2-4FD9-AA0B-2787E14837F0}" destId="{CE28DD73-2E99-4D43-AFB4-62604128E487}" srcOrd="1" destOrd="0" presId="urn:microsoft.com/office/officeart/2011/layout/TabList#2"/>
    <dgm:cxn modelId="{2CB63422-77E4-B249-82BA-1F34DC949E8F}" type="presParOf" srcId="{51DAE91D-B0B2-4FD9-AA0B-2787E14837F0}" destId="{0741ECC5-A103-4B68-B159-9599095A7FC0}" srcOrd="2" destOrd="0" presId="urn:microsoft.com/office/officeart/2011/layout/TabList#2"/>
    <dgm:cxn modelId="{8E04BF2B-873E-B740-B87C-4D42CC72367A}" type="presParOf" srcId="{51DAE91D-B0B2-4FD9-AA0B-2787E14837F0}" destId="{9668626E-A3C0-41FE-A776-0A08A9CA74DE}" srcOrd="3" destOrd="0" presId="urn:microsoft.com/office/officeart/2011/layout/TabList#2"/>
    <dgm:cxn modelId="{EBBA9456-4297-3E45-8807-73B941957A97}" type="presParOf" srcId="{9668626E-A3C0-41FE-A776-0A08A9CA74DE}" destId="{8DF41C57-58F3-4CC6-8B8E-F0C69A2C8877}" srcOrd="0" destOrd="0" presId="urn:microsoft.com/office/officeart/2011/layout/TabList#2"/>
    <dgm:cxn modelId="{9FD7B613-3B48-664F-924B-B67BBD734F9E}" type="presParOf" srcId="{9668626E-A3C0-41FE-A776-0A08A9CA74DE}" destId="{39FCFD70-A3BE-4D9B-A767-8C977284FF14}" srcOrd="1" destOrd="0" presId="urn:microsoft.com/office/officeart/2011/layout/TabList#2"/>
    <dgm:cxn modelId="{E3A1CCD4-992D-C94D-BE1C-2BA012DA6234}" type="presParOf" srcId="{9668626E-A3C0-41FE-A776-0A08A9CA74DE}" destId="{E1DA476D-2099-4479-A550-9C3C4B7F85FD}" srcOrd="2" destOrd="0" presId="urn:microsoft.com/office/officeart/2011/layout/TabList#2"/>
    <dgm:cxn modelId="{3BECDA0C-8D84-574B-902F-8DACB37E6928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109985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85657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159585" y="2668"/>
          <a:ext cx="3300358" cy="6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Luaran</a:t>
          </a:r>
          <a:r>
            <a:rPr lang="en-US" sz="3400" kern="1200" dirty="0"/>
            <a:t> </a:t>
          </a:r>
          <a:r>
            <a:rPr lang="en-US" sz="3400" kern="1200" dirty="0" err="1" smtClean="0"/>
            <a:t>Wajib</a:t>
          </a:r>
          <a:r>
            <a:rPr lang="en-US" sz="3400" kern="1200" dirty="0" smtClean="0"/>
            <a:t>/</a:t>
          </a:r>
          <a:r>
            <a:rPr lang="en-US" sz="3400" kern="1200" dirty="0" err="1" smtClean="0"/>
            <a:t>th</a:t>
          </a:r>
          <a:endParaRPr lang="en-US" sz="3400" kern="1200" dirty="0"/>
        </a:p>
      </dsp:txBody>
      <dsp:txXfrm>
        <a:off x="1159585" y="2668"/>
        <a:ext cx="3300358" cy="682988"/>
      </dsp:txXfrm>
    </dsp:sp>
    <dsp:sp modelId="{ED37E0DA-4E15-476C-8E3B-C3FADCFC2D51}">
      <dsp:nvSpPr>
        <dsp:cNvPr id="0" name=""/>
        <dsp:cNvSpPr/>
      </dsp:nvSpPr>
      <dsp:spPr>
        <a:xfrm>
          <a:off x="0" y="2668"/>
          <a:ext cx="1159585" cy="68298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347" y="36015"/>
        <a:ext cx="1092891" cy="649641"/>
      </dsp:txXfrm>
    </dsp:sp>
    <dsp:sp modelId="{CE28DD73-2E99-4D43-AFB4-62604128E487}">
      <dsp:nvSpPr>
        <dsp:cNvPr id="0" name=""/>
        <dsp:cNvSpPr/>
      </dsp:nvSpPr>
      <dsp:spPr>
        <a:xfrm>
          <a:off x="0" y="685657"/>
          <a:ext cx="4459944" cy="15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buku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</a:t>
          </a:r>
          <a:r>
            <a:rPr lang="en-US" sz="1600" kern="1200" dirty="0" smtClean="0"/>
            <a:t> ISBN;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3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prosiding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3 </a:t>
          </a:r>
          <a:r>
            <a:rPr lang="en-US" sz="1600" i="1" kern="1200" dirty="0" smtClean="0"/>
            <a:t>book chapter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</a:t>
          </a:r>
          <a:r>
            <a:rPr lang="en-US" sz="1600" kern="1200" dirty="0" smtClean="0"/>
            <a:t>-ISBN. 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85657"/>
        <a:ext cx="4459944" cy="1501952"/>
      </dsp:txXfrm>
    </dsp:sp>
    <dsp:sp modelId="{8DF41C57-58F3-4CC6-8B8E-F0C69A2C8877}">
      <dsp:nvSpPr>
        <dsp:cNvPr id="0" name=""/>
        <dsp:cNvSpPr/>
      </dsp:nvSpPr>
      <dsp:spPr>
        <a:xfrm>
          <a:off x="1159585" y="2006105"/>
          <a:ext cx="3300358" cy="109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Luaran</a:t>
          </a:r>
          <a:r>
            <a:rPr lang="en-US" sz="3600" kern="1200" dirty="0"/>
            <a:t> </a:t>
          </a:r>
          <a:r>
            <a:rPr lang="en-US" sz="3600" kern="1200" dirty="0" err="1" smtClean="0"/>
            <a:t>Tambahan</a:t>
          </a:r>
          <a:endParaRPr lang="en-US" sz="3600" kern="1200" dirty="0"/>
        </a:p>
      </dsp:txBody>
      <dsp:txXfrm>
        <a:off x="1159585" y="2006105"/>
        <a:ext cx="3300358" cy="1093464"/>
      </dsp:txXfrm>
    </dsp:sp>
    <dsp:sp modelId="{39FCFD70-A3BE-4D9B-A767-8C977284FF14}">
      <dsp:nvSpPr>
        <dsp:cNvPr id="0" name=""/>
        <dsp:cNvSpPr/>
      </dsp:nvSpPr>
      <dsp:spPr>
        <a:xfrm>
          <a:off x="0" y="2453842"/>
          <a:ext cx="1159585" cy="62929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0725" y="2484567"/>
        <a:ext cx="1098135" cy="598573"/>
      </dsp:txXfrm>
    </dsp:sp>
    <dsp:sp modelId="{C4ABF912-F49B-42FF-AB85-74521CFD6B56}">
      <dsp:nvSpPr>
        <dsp:cNvPr id="0" name=""/>
        <dsp:cNvSpPr/>
      </dsp:nvSpPr>
      <dsp:spPr>
        <a:xfrm>
          <a:off x="0" y="3315223"/>
          <a:ext cx="4459944" cy="59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315223"/>
        <a:ext cx="4459944" cy="596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109985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85657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159585" y="2668"/>
          <a:ext cx="3300358" cy="6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Luaran</a:t>
          </a:r>
          <a:r>
            <a:rPr lang="en-US" sz="3400" kern="1200" dirty="0"/>
            <a:t> </a:t>
          </a:r>
          <a:r>
            <a:rPr lang="en-US" sz="3400" kern="1200" dirty="0" err="1" smtClean="0"/>
            <a:t>Wajib</a:t>
          </a:r>
          <a:endParaRPr lang="en-US" sz="3400" kern="1200" dirty="0"/>
        </a:p>
      </dsp:txBody>
      <dsp:txXfrm>
        <a:off x="1159585" y="2668"/>
        <a:ext cx="3300358" cy="682988"/>
      </dsp:txXfrm>
    </dsp:sp>
    <dsp:sp modelId="{ED37E0DA-4E15-476C-8E3B-C3FADCFC2D51}">
      <dsp:nvSpPr>
        <dsp:cNvPr id="0" name=""/>
        <dsp:cNvSpPr/>
      </dsp:nvSpPr>
      <dsp:spPr>
        <a:xfrm>
          <a:off x="0" y="2668"/>
          <a:ext cx="1159585" cy="68298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347" y="36015"/>
        <a:ext cx="1092891" cy="649641"/>
      </dsp:txXfrm>
    </dsp:sp>
    <dsp:sp modelId="{CE28DD73-2E99-4D43-AFB4-62604128E487}">
      <dsp:nvSpPr>
        <dsp:cNvPr id="0" name=""/>
        <dsp:cNvSpPr/>
      </dsp:nvSpPr>
      <dsp:spPr>
        <a:xfrm>
          <a:off x="0" y="685657"/>
          <a:ext cx="4459944" cy="15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iptek-sosbud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metode</a:t>
          </a:r>
          <a:r>
            <a:rPr lang="en-US" sz="1600" kern="1200" dirty="0" smtClean="0"/>
            <a:t>, </a:t>
          </a:r>
          <a:r>
            <a:rPr lang="en-US" sz="1600" i="1" kern="1200" dirty="0" smtClean="0"/>
            <a:t>blue print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sistem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kebijakan</a:t>
          </a:r>
          <a:r>
            <a:rPr lang="en-US" sz="1600" kern="1200" dirty="0" smtClean="0"/>
            <a:t>, model,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teknologi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guna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dilindungi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KI di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pertama</a:t>
          </a:r>
          <a:r>
            <a:rPr lang="en-US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dokumentasi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coba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kebijakan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pertunjukan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ke-2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selanjutnya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85657"/>
        <a:ext cx="4459944" cy="1501952"/>
      </dsp:txXfrm>
    </dsp:sp>
    <dsp:sp modelId="{8DF41C57-58F3-4CC6-8B8E-F0C69A2C8877}">
      <dsp:nvSpPr>
        <dsp:cNvPr id="0" name=""/>
        <dsp:cNvSpPr/>
      </dsp:nvSpPr>
      <dsp:spPr>
        <a:xfrm>
          <a:off x="1159585" y="2006105"/>
          <a:ext cx="3300358" cy="109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Luaran</a:t>
          </a:r>
          <a:r>
            <a:rPr lang="en-US" sz="3600" kern="1200" dirty="0"/>
            <a:t> </a:t>
          </a:r>
          <a:r>
            <a:rPr lang="en-US" sz="3600" kern="1200" dirty="0" err="1" smtClean="0"/>
            <a:t>Tambahan</a:t>
          </a:r>
          <a:endParaRPr lang="en-US" sz="3600" kern="1200" dirty="0"/>
        </a:p>
      </dsp:txBody>
      <dsp:txXfrm>
        <a:off x="1159585" y="2006105"/>
        <a:ext cx="3300358" cy="1093464"/>
      </dsp:txXfrm>
    </dsp:sp>
    <dsp:sp modelId="{39FCFD70-A3BE-4D9B-A767-8C977284FF14}">
      <dsp:nvSpPr>
        <dsp:cNvPr id="0" name=""/>
        <dsp:cNvSpPr/>
      </dsp:nvSpPr>
      <dsp:spPr>
        <a:xfrm>
          <a:off x="0" y="2453842"/>
          <a:ext cx="1159585" cy="62929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0725" y="2484567"/>
        <a:ext cx="1098135" cy="598573"/>
      </dsp:txXfrm>
    </dsp:sp>
    <dsp:sp modelId="{C4ABF912-F49B-42FF-AB85-74521CFD6B56}">
      <dsp:nvSpPr>
        <dsp:cNvPr id="0" name=""/>
        <dsp:cNvSpPr/>
      </dsp:nvSpPr>
      <dsp:spPr>
        <a:xfrm>
          <a:off x="0" y="3315223"/>
          <a:ext cx="4459944" cy="59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315223"/>
        <a:ext cx="4459944" cy="596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109985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85657"/>
          <a:ext cx="44599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159585" y="2668"/>
          <a:ext cx="3300358" cy="6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Luaran</a:t>
          </a:r>
          <a:r>
            <a:rPr lang="en-US" sz="3400" kern="1200" dirty="0"/>
            <a:t> </a:t>
          </a:r>
          <a:r>
            <a:rPr lang="en-US" sz="3400" kern="1200" dirty="0" err="1" smtClean="0"/>
            <a:t>Wajib</a:t>
          </a:r>
          <a:endParaRPr lang="en-US" sz="3400" kern="1200" dirty="0"/>
        </a:p>
      </dsp:txBody>
      <dsp:txXfrm>
        <a:off x="1159585" y="2668"/>
        <a:ext cx="3300358" cy="682988"/>
      </dsp:txXfrm>
    </dsp:sp>
    <dsp:sp modelId="{ED37E0DA-4E15-476C-8E3B-C3FADCFC2D51}">
      <dsp:nvSpPr>
        <dsp:cNvPr id="0" name=""/>
        <dsp:cNvSpPr/>
      </dsp:nvSpPr>
      <dsp:spPr>
        <a:xfrm>
          <a:off x="0" y="2668"/>
          <a:ext cx="1159585" cy="68298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347" y="36015"/>
        <a:ext cx="1092891" cy="649641"/>
      </dsp:txXfrm>
    </dsp:sp>
    <dsp:sp modelId="{CE28DD73-2E99-4D43-AFB4-62604128E487}">
      <dsp:nvSpPr>
        <dsp:cNvPr id="0" name=""/>
        <dsp:cNvSpPr/>
      </dsp:nvSpPr>
      <dsp:spPr>
        <a:xfrm>
          <a:off x="0" y="685657"/>
          <a:ext cx="4459944" cy="15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(a)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industri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pengetahuan</a:t>
          </a:r>
          <a:r>
            <a:rPr lang="en-US" sz="1600" kern="1200" dirty="0" smtClean="0"/>
            <a:t>,   </a:t>
          </a:r>
          <a:r>
            <a:rPr lang="en-US" sz="1600" kern="1200" dirty="0" err="1" smtClean="0"/>
            <a:t>teknologi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seni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budaya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berKI</a:t>
          </a:r>
          <a:r>
            <a:rPr lang="en-US" sz="1600" kern="1200" dirty="0" smtClean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(b) </a:t>
          </a:r>
          <a:r>
            <a:rPr lang="en-US" sz="1600" kern="1200" dirty="0" err="1" smtClean="0"/>
            <a:t>dokumen</a:t>
          </a:r>
          <a:r>
            <a:rPr lang="en-US" sz="1600" kern="1200" dirty="0" smtClean="0"/>
            <a:t> </a:t>
          </a:r>
          <a:r>
            <a:rPr lang="en-US" sz="1600" i="1" kern="1200" dirty="0" smtClean="0"/>
            <a:t>feasibility study</a:t>
          </a:r>
          <a:r>
            <a:rPr lang="en-US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ke-2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laik</a:t>
          </a:r>
          <a:r>
            <a:rPr lang="en-US" sz="1600" kern="1200" dirty="0" smtClean="0"/>
            <a:t> industry; </a:t>
          </a:r>
          <a:r>
            <a:rPr lang="en-US" sz="1600" kern="1200" dirty="0" err="1" smtClean="0"/>
            <a:t>dan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ke-3 </a:t>
          </a:r>
          <a:r>
            <a:rPr lang="en-US" sz="1600" i="1" kern="1200" dirty="0" smtClean="0"/>
            <a:t>business plan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85657"/>
        <a:ext cx="4459944" cy="1501952"/>
      </dsp:txXfrm>
    </dsp:sp>
    <dsp:sp modelId="{8DF41C57-58F3-4CC6-8B8E-F0C69A2C8877}">
      <dsp:nvSpPr>
        <dsp:cNvPr id="0" name=""/>
        <dsp:cNvSpPr/>
      </dsp:nvSpPr>
      <dsp:spPr>
        <a:xfrm>
          <a:off x="1159585" y="2006105"/>
          <a:ext cx="3300358" cy="109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Luaran</a:t>
          </a:r>
          <a:r>
            <a:rPr lang="en-US" sz="3600" kern="1200" dirty="0"/>
            <a:t> </a:t>
          </a:r>
          <a:r>
            <a:rPr lang="en-US" sz="3600" kern="1200" dirty="0" err="1" smtClean="0"/>
            <a:t>Tambahan</a:t>
          </a:r>
          <a:endParaRPr lang="en-US" sz="3600" kern="1200" dirty="0"/>
        </a:p>
      </dsp:txBody>
      <dsp:txXfrm>
        <a:off x="1159585" y="2006105"/>
        <a:ext cx="3300358" cy="1093464"/>
      </dsp:txXfrm>
    </dsp:sp>
    <dsp:sp modelId="{39FCFD70-A3BE-4D9B-A767-8C977284FF14}">
      <dsp:nvSpPr>
        <dsp:cNvPr id="0" name=""/>
        <dsp:cNvSpPr/>
      </dsp:nvSpPr>
      <dsp:spPr>
        <a:xfrm>
          <a:off x="0" y="2453842"/>
          <a:ext cx="1159585" cy="62929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0725" y="2484567"/>
        <a:ext cx="1098135" cy="598573"/>
      </dsp:txXfrm>
    </dsp:sp>
    <dsp:sp modelId="{C4ABF912-F49B-42FF-AB85-74521CFD6B56}">
      <dsp:nvSpPr>
        <dsp:cNvPr id="0" name=""/>
        <dsp:cNvSpPr/>
      </dsp:nvSpPr>
      <dsp:spPr>
        <a:xfrm>
          <a:off x="0" y="3315223"/>
          <a:ext cx="4459944" cy="59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315223"/>
        <a:ext cx="4459944" cy="596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DCE6-7306-4211-A63D-DF058D97EA1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7023-791F-42B2-BAEE-9793F27E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BAEF1E-3480-4E81-BA47-5D1156F59D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46B239-654D-4700-83D1-3DB6DBEBEC0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3.jpe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3.jpe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7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14382"/>
            <a:ext cx="12192000" cy="2198229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93970"/>
            <a:ext cx="11430000" cy="1778563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PENILAIAN </a:t>
            </a:r>
            <a:r>
              <a:rPr lang="en-US" sz="3200" dirty="0" smtClean="0">
                <a:solidFill>
                  <a:schemeClr val="bg1"/>
                </a:solidFill>
              </a:rPr>
              <a:t>KELAYAKAN USULAN PENELITIAN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SESUAI PANDUAN PENELITIAN DAN PENGABDIAN KEPADA MASYARAKAT EDISI XII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0263"/>
            <a:ext cx="9144000" cy="950913"/>
          </a:xfrm>
        </p:spPr>
        <p:txBody>
          <a:bodyPr anchor="ctr"/>
          <a:lstStyle/>
          <a:p>
            <a:pPr algn="ctr"/>
            <a:r>
              <a:rPr lang="en-US" b="1" dirty="0"/>
              <a:t>DRPM </a:t>
            </a:r>
            <a:r>
              <a:rPr lang="en-US" b="1" dirty="0" err="1"/>
              <a:t>Ditjen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Pengembangan</a:t>
            </a:r>
            <a:r>
              <a:rPr lang="id-ID" b="1" dirty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62" y="420913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7866" y="2967335"/>
            <a:ext cx="2716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PDUPT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15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10476375" cy="68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4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8" y="276621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 DESENTRALISASI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8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438" y="2967335"/>
            <a:ext cx="2659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PTUPT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224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5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65125"/>
            <a:ext cx="10410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KATEGORI PENELITIAN DESENTRALISASI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51" y="2114549"/>
            <a:ext cx="10430212" cy="40624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SKEMA PENELITIAN DASAR UNGGULAN PERGURUAN TINGGI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    (PDUPT)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SKEMA PENELITIAN TERAPAN UNGGULAN PERGURUAN TINGGI (PDUPT)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SKEMA PENELITIAN PENGEMBANGAN UNGGULAN PERGURUAN TINGGI (PDUPT)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0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9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47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6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45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96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43" y="28906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TERIMAKASIH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74" y="1074057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1388580" cy="77503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PENELITIAN </a:t>
            </a:r>
            <a:r>
              <a:rPr lang="en-US" sz="3600" b="1" dirty="0" smtClean="0"/>
              <a:t>DASAR UNGGULAN PERGURUAN TINGGI </a:t>
            </a:r>
            <a:r>
              <a:rPr lang="en-US" sz="3600" b="1" dirty="0"/>
              <a:t>(</a:t>
            </a:r>
            <a:r>
              <a:rPr lang="en-US" sz="3600" b="1" dirty="0" smtClean="0"/>
              <a:t>PDUPT)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198367" y="1988601"/>
            <a:ext cx="3563471" cy="3563471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17" y="2338510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menghasilkan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prinsip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formulasi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pembuktian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1812" y="2293136"/>
            <a:ext cx="1496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338" y="4001238"/>
            <a:ext cx="2790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dua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342809" y="5878455"/>
          <a:ext cx="8472058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/>
                <a:gridCol w="2647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201316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846423" y="904816"/>
          <a:ext cx="43491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DESENTRALISASI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27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198367" y="1988601"/>
            <a:ext cx="3563471" cy="3563471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69" y="2305936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berorientasi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ipteks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tervalidasi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lingkungan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laboratorium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lapangan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lingkungan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relevan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46" y="2332467"/>
            <a:ext cx="1293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PTUPT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9190" y="3968664"/>
            <a:ext cx="279047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dua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1 KI </a:t>
            </a:r>
            <a:r>
              <a:rPr lang="en-US" sz="1600" dirty="0" err="1" smtClean="0"/>
              <a:t>terdaftar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342809" y="5878455"/>
          <a:ext cx="8472058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/>
                <a:gridCol w="2647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2138836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4572552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846423" y="904816"/>
          <a:ext cx="43491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707923" y="120697"/>
            <a:ext cx="11388580" cy="775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PENELITIAN TERAPAN UNGGULAN PERGURUAN TINGGI (PTUPT)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DESENTRALISASI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49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127345" y="2073556"/>
            <a:ext cx="3563471" cy="3563471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0965347"/>
              </p:ext>
            </p:extLst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38" y="2338523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4295" y="3213226"/>
            <a:ext cx="319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diarahkan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mengembangkan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komersial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809" y="2482606"/>
            <a:ext cx="300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PPUPT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02573" y="3013612"/>
            <a:ext cx="3010831" cy="9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160" y="3884562"/>
            <a:ext cx="2790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smtClean="0">
                <a:solidFill>
                  <a:srgbClr val="C00000"/>
                </a:solidFill>
              </a:rPr>
              <a:t>lima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 smtClean="0"/>
              <a:t>bereputasi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</a:t>
            </a:r>
            <a:r>
              <a:rPr lang="en-US" sz="1600" dirty="0" smtClean="0"/>
              <a:t> </a:t>
            </a:r>
            <a:r>
              <a:rPr lang="en-US" sz="1600" smtClean="0"/>
              <a:t>utama </a:t>
            </a:r>
            <a:r>
              <a:rPr lang="en-US" sz="1600" dirty="0" err="1" smtClean="0"/>
              <a:t>dan</a:t>
            </a:r>
            <a:r>
              <a:rPr lang="en-US" sz="1600" dirty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/>
              <a:t>minimal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satu</a:t>
            </a:r>
            <a:r>
              <a:rPr lang="en-US" sz="1600" dirty="0"/>
              <a:t> KI status </a:t>
            </a:r>
            <a:r>
              <a:rPr lang="en-US" sz="1600" dirty="0" smtClean="0"/>
              <a:t>granted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investor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smtClean="0"/>
              <a:t>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342809" y="5878455"/>
          <a:ext cx="8472058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846423" y="904816"/>
          <a:ext cx="43491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0" y="1084516"/>
          <a:ext cx="4011869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9604"/>
                <a:gridCol w="2712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Pengembangan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201316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998823" y="20113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53998" y="120697"/>
            <a:ext cx="11542505" cy="77503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PENELITIAN </a:t>
            </a:r>
            <a:r>
              <a:rPr lang="en-US" sz="2800" b="1" dirty="0" smtClean="0"/>
              <a:t>PENGEMBANGAN UNGGULAN PERGURUAN TINGGI </a:t>
            </a:r>
            <a:r>
              <a:rPr lang="en-US" sz="2800" b="1" dirty="0"/>
              <a:t>(</a:t>
            </a:r>
            <a:r>
              <a:rPr lang="en-US" sz="2800" b="1" dirty="0" smtClean="0"/>
              <a:t>PPUPT)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DESENTRALISASI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TAHAPAN 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endParaRPr lang="en-US" dirty="0" smtClean="0"/>
          </a:p>
          <a:p>
            <a:pPr lvl="1"/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lvl="1"/>
            <a:r>
              <a:rPr lang="en-US" dirty="0" err="1" smtClean="0"/>
              <a:t>Usulan</a:t>
            </a:r>
            <a:r>
              <a:rPr lang="en-US" dirty="0" smtClean="0"/>
              <a:t> RAB</a:t>
            </a:r>
          </a:p>
          <a:p>
            <a:pPr lvl="1"/>
            <a:r>
              <a:rPr lang="en-US" dirty="0" err="1" smtClean="0"/>
              <a:t>komentar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1974</TotalTime>
  <Words>567</Words>
  <Application>Microsoft Macintosh PowerPoint</Application>
  <PresentationFormat>Custom</PresentationFormat>
  <Paragraphs>151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PENILAIAN KELAYAKAN USULAN PENELITIAN SESUAI PANDUAN PENELITIAN DAN PENGABDIAN KEPADA MASYARAKAT EDISI XII</vt:lpstr>
      <vt:lpstr>PROGRAM DESENTRALISASI</vt:lpstr>
      <vt:lpstr>KATEGORI PENELITIAN DESENTRALISASI</vt:lpstr>
      <vt:lpstr>PENELITIAN DASAR UNGGULAN PERGURUAN TINGGI (PDUPT)</vt:lpstr>
      <vt:lpstr>PowerPoint Presentation</vt:lpstr>
      <vt:lpstr>PENELITIAN PENGEMBANGAN UNGGULAN PERGURUAN TINGGI (PPUPT)</vt:lpstr>
      <vt:lpstr>TAHAPAN PENILAIAN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PENGUSULAN DAN PENILAIAN KELAYAKAN USULAN</dc:title>
  <dc:creator>KAHAR MUZAKHAR</dc:creator>
  <cp:lastModifiedBy>Hotniar Siringoringo</cp:lastModifiedBy>
  <cp:revision>158</cp:revision>
  <dcterms:created xsi:type="dcterms:W3CDTF">2018-03-24T15:10:30Z</dcterms:created>
  <dcterms:modified xsi:type="dcterms:W3CDTF">2018-11-05T10:41:54Z</dcterms:modified>
</cp:coreProperties>
</file>