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DE25E1-7DAC-4028-B457-C7D2D43D163A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01326-DAB7-47C1-928D-8C7208C4A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0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31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A014-6827-4304-AC76-7B6FE3F1583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677A-D079-457D-A5C4-25FF4EDB6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72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A014-6827-4304-AC76-7B6FE3F1583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677A-D079-457D-A5C4-25FF4EDB6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4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A014-6827-4304-AC76-7B6FE3F1583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677A-D079-457D-A5C4-25FF4EDB6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5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A014-6827-4304-AC76-7B6FE3F1583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677A-D079-457D-A5C4-25FF4EDB6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3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A014-6827-4304-AC76-7B6FE3F1583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677A-D079-457D-A5C4-25FF4EDB6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6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A014-6827-4304-AC76-7B6FE3F1583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677A-D079-457D-A5C4-25FF4EDB6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26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A014-6827-4304-AC76-7B6FE3F1583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677A-D079-457D-A5C4-25FF4EDB6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0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A014-6827-4304-AC76-7B6FE3F1583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677A-D079-457D-A5C4-25FF4EDB6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75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A014-6827-4304-AC76-7B6FE3F1583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677A-D079-457D-A5C4-25FF4EDB6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71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A014-6827-4304-AC76-7B6FE3F1583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677A-D079-457D-A5C4-25FF4EDB6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9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5A014-6827-4304-AC76-7B6FE3F1583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4677A-D079-457D-A5C4-25FF4EDB6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55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5A014-6827-4304-AC76-7B6FE3F1583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4677A-D079-457D-A5C4-25FF4EDB6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4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4648200" cy="9144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About Me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40188" y="304800"/>
            <a:ext cx="3537319" cy="4038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00600" y="4800600"/>
            <a:ext cx="42363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2003-2004  Head of Dept. EE (S1)</a:t>
            </a:r>
          </a:p>
          <a:p>
            <a:r>
              <a:rPr lang="id-ID" dirty="0">
                <a:solidFill>
                  <a:srgbClr val="FF0000"/>
                </a:solidFill>
              </a:rPr>
              <a:t>2008 Dean of Faculty of Computer </a:t>
            </a:r>
            <a:r>
              <a:rPr lang="id-ID" dirty="0" smtClean="0">
                <a:solidFill>
                  <a:srgbClr val="FF0000"/>
                </a:solidFill>
              </a:rPr>
              <a:t>Sc</a:t>
            </a:r>
            <a:r>
              <a:rPr lang="en-US" dirty="0" err="1" smtClean="0">
                <a:solidFill>
                  <a:srgbClr val="FF0000"/>
                </a:solidFill>
              </a:rPr>
              <a:t>iences</a:t>
            </a:r>
            <a:endParaRPr lang="id-ID" dirty="0">
              <a:solidFill>
                <a:srgbClr val="FF0000"/>
              </a:solidFill>
            </a:endParaRPr>
          </a:p>
          <a:p>
            <a:r>
              <a:rPr lang="id-ID" dirty="0" smtClean="0">
                <a:solidFill>
                  <a:srgbClr val="FF0000"/>
                </a:solidFill>
              </a:rPr>
              <a:t>2007-</a:t>
            </a:r>
            <a:r>
              <a:rPr lang="en-ID" dirty="0" smtClean="0">
                <a:solidFill>
                  <a:srgbClr val="FF0000"/>
                </a:solidFill>
              </a:rPr>
              <a:t>2018</a:t>
            </a:r>
            <a:r>
              <a:rPr lang="id-ID" dirty="0" smtClean="0">
                <a:solidFill>
                  <a:srgbClr val="FF0000"/>
                </a:solidFill>
              </a:rPr>
              <a:t> Head of Master </a:t>
            </a:r>
            <a:r>
              <a:rPr lang="en-US" dirty="0" smtClean="0">
                <a:solidFill>
                  <a:srgbClr val="FF0000"/>
                </a:solidFill>
              </a:rPr>
              <a:t>Program in</a:t>
            </a:r>
            <a:r>
              <a:rPr lang="id-ID" dirty="0" smtClean="0">
                <a:solidFill>
                  <a:srgbClr val="FF0000"/>
                </a:solidFill>
              </a:rPr>
              <a:t> EE</a:t>
            </a:r>
            <a:endParaRPr lang="en-ID" dirty="0" smtClean="0">
              <a:solidFill>
                <a:srgbClr val="FF0000"/>
              </a:solidFill>
            </a:endParaRPr>
          </a:p>
          <a:p>
            <a:r>
              <a:rPr lang="en-ID" dirty="0" smtClean="0">
                <a:solidFill>
                  <a:srgbClr val="FF0000"/>
                </a:solidFill>
              </a:rPr>
              <a:t>2019-now Director of Graduate Program</a:t>
            </a:r>
            <a:endParaRPr lang="id-ID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40188" y="304800"/>
            <a:ext cx="315022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1" dirty="0" err="1" smtClean="0">
                <a:solidFill>
                  <a:schemeClr val="bg1"/>
                </a:solidFill>
              </a:rPr>
              <a:t>Philharmonie</a:t>
            </a:r>
            <a:r>
              <a:rPr lang="en-US" sz="1300" b="1" dirty="0" smtClean="0">
                <a:solidFill>
                  <a:schemeClr val="bg1"/>
                </a:solidFill>
              </a:rPr>
              <a:t>, </a:t>
            </a:r>
            <a:r>
              <a:rPr lang="en-US" sz="1300" b="1" dirty="0" err="1" smtClean="0">
                <a:solidFill>
                  <a:schemeClr val="bg1"/>
                </a:solidFill>
              </a:rPr>
              <a:t>München</a:t>
            </a:r>
            <a:r>
              <a:rPr lang="en-US" sz="1300" b="1" dirty="0" smtClean="0">
                <a:solidFill>
                  <a:schemeClr val="bg1"/>
                </a:solidFill>
              </a:rPr>
              <a:t>, Dec 2012</a:t>
            </a:r>
            <a:endParaRPr lang="en-US" sz="13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222" y="82485"/>
            <a:ext cx="3026791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Comic Sans MS" pitchFamily="66" charset="0"/>
              </a:rPr>
              <a:t>Mudrik</a:t>
            </a:r>
            <a:r>
              <a:rPr lang="en-US" sz="28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Comic Sans MS" pitchFamily="66" charset="0"/>
              </a:rPr>
              <a:t>Alaydrus</a:t>
            </a:r>
            <a:endParaRPr lang="en-US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US" sz="2500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1521" y="533400"/>
            <a:ext cx="6905079" cy="57912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Born in Jakarta 1971</a:t>
            </a:r>
            <a:endParaRPr lang="id-ID" sz="1800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800" dirty="0" smtClean="0">
                <a:solidFill>
                  <a:srgbClr val="0070C0"/>
                </a:solidFill>
              </a:rPr>
              <a:t>Dr.-Ing. 2001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At UMB since 2003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Professor 2014</a:t>
            </a:r>
            <a:endParaRPr lang="id-ID" sz="1800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800" dirty="0" smtClean="0">
                <a:solidFill>
                  <a:srgbClr val="0070C0"/>
                </a:solidFill>
              </a:rPr>
              <a:t>Postdocs: 2002, 2006, 2009, 2012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d-ID" sz="18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70C0"/>
                </a:solidFill>
              </a:rPr>
              <a:t>Over 16</a:t>
            </a:r>
            <a:r>
              <a:rPr lang="id-ID" sz="1800" dirty="0" smtClean="0">
                <a:solidFill>
                  <a:srgbClr val="0070C0"/>
                </a:solidFill>
              </a:rPr>
              <a:t>0 publications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70C0"/>
                </a:solidFill>
              </a:rPr>
              <a:t>Scholar </a:t>
            </a:r>
            <a:r>
              <a:rPr lang="en-US" sz="1800" dirty="0" smtClean="0">
                <a:solidFill>
                  <a:srgbClr val="0070C0"/>
                </a:solidFill>
              </a:rPr>
              <a:t>google h-index 12, </a:t>
            </a:r>
            <a:endParaRPr lang="en-US" sz="1800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70C0"/>
                </a:solidFill>
              </a:rPr>
              <a:t>Scopus </a:t>
            </a:r>
            <a:r>
              <a:rPr lang="en-US" sz="1800" dirty="0" smtClean="0">
                <a:solidFill>
                  <a:srgbClr val="0070C0"/>
                </a:solidFill>
              </a:rPr>
              <a:t>h-index 8</a:t>
            </a:r>
            <a:endParaRPr lang="id-ID" sz="1800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70C0"/>
                </a:solidFill>
              </a:rPr>
              <a:t>4</a:t>
            </a:r>
            <a:r>
              <a:rPr lang="id-ID" sz="1800" dirty="0" smtClean="0">
                <a:solidFill>
                  <a:srgbClr val="0070C0"/>
                </a:solidFill>
              </a:rPr>
              <a:t> textbooks</a:t>
            </a:r>
            <a:r>
              <a:rPr lang="en-US" sz="1800" dirty="0" smtClean="0">
                <a:solidFill>
                  <a:srgbClr val="0070C0"/>
                </a:solidFill>
              </a:rPr>
              <a:t>, </a:t>
            </a:r>
            <a:endParaRPr lang="en-US" sz="1800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70C0"/>
                </a:solidFill>
              </a:rPr>
              <a:t>6 </a:t>
            </a:r>
            <a:r>
              <a:rPr lang="en-US" sz="1800" dirty="0">
                <a:solidFill>
                  <a:srgbClr val="0070C0"/>
                </a:solidFill>
              </a:rPr>
              <a:t>k</a:t>
            </a:r>
            <a:r>
              <a:rPr lang="en-US" sz="1800" dirty="0" smtClean="0">
                <a:solidFill>
                  <a:srgbClr val="0070C0"/>
                </a:solidFill>
              </a:rPr>
              <a:t>eynoted </a:t>
            </a:r>
            <a:r>
              <a:rPr lang="en-US" sz="1800" dirty="0">
                <a:solidFill>
                  <a:srgbClr val="0070C0"/>
                </a:solidFill>
              </a:rPr>
              <a:t>s</a:t>
            </a:r>
            <a:r>
              <a:rPr lang="en-US" sz="1800" dirty="0" smtClean="0">
                <a:solidFill>
                  <a:srgbClr val="0070C0"/>
                </a:solidFill>
              </a:rPr>
              <a:t>peeches,</a:t>
            </a:r>
            <a:endParaRPr lang="id-ID" sz="1800" dirty="0" smtClean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70C0"/>
                </a:solidFill>
              </a:rPr>
              <a:t>3 </a:t>
            </a:r>
            <a:r>
              <a:rPr lang="en-US" sz="1800" dirty="0" err="1" smtClean="0">
                <a:solidFill>
                  <a:srgbClr val="0070C0"/>
                </a:solidFill>
              </a:rPr>
              <a:t>Hak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cipta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dan</a:t>
            </a:r>
            <a:r>
              <a:rPr lang="en-US" sz="1800" dirty="0" smtClean="0">
                <a:solidFill>
                  <a:srgbClr val="0070C0"/>
                </a:solidFill>
              </a:rPr>
              <a:t> 2 patents (P00201608738, S0020160957)     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d-ID" sz="1800" dirty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800" dirty="0" smtClean="0">
                <a:solidFill>
                  <a:srgbClr val="0070C0"/>
                </a:solidFill>
              </a:rPr>
              <a:t>Member of VDE (German Assoc. of Electrical Eng.)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800" dirty="0" smtClean="0">
                <a:solidFill>
                  <a:srgbClr val="0070C0"/>
                </a:solidFill>
              </a:rPr>
              <a:t>Senior Member of IEEE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800" dirty="0" smtClean="0">
                <a:solidFill>
                  <a:srgbClr val="0070C0"/>
                </a:solidFill>
              </a:rPr>
              <a:t>Best Reseacher Award UMB 2007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d-ID" sz="1800" dirty="0">
                <a:solidFill>
                  <a:srgbClr val="0070C0"/>
                </a:solidFill>
              </a:rPr>
              <a:t>Best Reseacher Award</a:t>
            </a:r>
            <a:r>
              <a:rPr lang="id-ID" sz="1800" dirty="0" smtClean="0">
                <a:solidFill>
                  <a:srgbClr val="0070C0"/>
                </a:solidFill>
              </a:rPr>
              <a:t> UMB 2013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 smtClean="0">
                <a:solidFill>
                  <a:srgbClr val="0070C0"/>
                </a:solidFill>
              </a:rPr>
              <a:t>Dosen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berprestasi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Kopertis</a:t>
            </a:r>
            <a:r>
              <a:rPr lang="en-US" sz="1800" dirty="0" smtClean="0">
                <a:solidFill>
                  <a:srgbClr val="0070C0"/>
                </a:solidFill>
              </a:rPr>
              <a:t> III 2015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UMB Award 2015</a:t>
            </a:r>
            <a:endParaRPr lang="id-ID" sz="1800" dirty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0070C0"/>
                </a:solidFill>
              </a:rPr>
              <a:t>One</a:t>
            </a:r>
            <a:r>
              <a:rPr lang="id-ID" sz="1800" dirty="0" smtClean="0">
                <a:solidFill>
                  <a:srgbClr val="0070C0"/>
                </a:solidFill>
              </a:rPr>
              <a:t> wife and five children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d-ID" sz="1800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d-ID" sz="18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72200" y="6324600"/>
            <a:ext cx="2016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Stand: 25 Nov 2019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711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3784480" y="0"/>
            <a:ext cx="3378319" cy="6858000"/>
          </a:xfrm>
          <a:prstGeom prst="rect">
            <a:avLst/>
          </a:prstGeom>
          <a:solidFill>
            <a:schemeClr val="accent4">
              <a:lumMod val="60000"/>
              <a:lumOff val="4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068859" y="0"/>
            <a:ext cx="2715621" cy="6858000"/>
          </a:xfrm>
          <a:prstGeom prst="rect">
            <a:avLst/>
          </a:prstGeom>
          <a:solidFill>
            <a:schemeClr val="accent3">
              <a:lumMod val="40000"/>
              <a:lumOff val="6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-10403" y="0"/>
            <a:ext cx="1077203" cy="6858000"/>
          </a:xfrm>
          <a:prstGeom prst="rect">
            <a:avLst/>
          </a:prstGeom>
          <a:solidFill>
            <a:schemeClr val="tx2">
              <a:lumMod val="40000"/>
              <a:lumOff val="6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5020266" y="914402"/>
            <a:ext cx="0" cy="5286768"/>
          </a:xfrm>
          <a:prstGeom prst="line">
            <a:avLst/>
          </a:pr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-10403" y="4877480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1971 ..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181232" y="4127159"/>
            <a:ext cx="8921578" cy="1261318"/>
          </a:xfrm>
          <a:custGeom>
            <a:avLst/>
            <a:gdLst>
              <a:gd name="connsiteX0" fmla="*/ 0 w 8717246"/>
              <a:gd name="connsiteY0" fmla="*/ 3624649 h 4489652"/>
              <a:gd name="connsiteX1" fmla="*/ 205946 w 8717246"/>
              <a:gd name="connsiteY1" fmla="*/ 3443416 h 4489652"/>
              <a:gd name="connsiteX2" fmla="*/ 1095633 w 8717246"/>
              <a:gd name="connsiteY2" fmla="*/ 3550508 h 4489652"/>
              <a:gd name="connsiteX3" fmla="*/ 1515763 w 8717246"/>
              <a:gd name="connsiteY3" fmla="*/ 4151870 h 4489652"/>
              <a:gd name="connsiteX4" fmla="*/ 2833817 w 8717246"/>
              <a:gd name="connsiteY4" fmla="*/ 4489622 h 4489652"/>
              <a:gd name="connsiteX5" fmla="*/ 3764692 w 8717246"/>
              <a:gd name="connsiteY5" fmla="*/ 4135395 h 4489652"/>
              <a:gd name="connsiteX6" fmla="*/ 4193060 w 8717246"/>
              <a:gd name="connsiteY6" fmla="*/ 3253946 h 4489652"/>
              <a:gd name="connsiteX7" fmla="*/ 5016844 w 8717246"/>
              <a:gd name="connsiteY7" fmla="*/ 2545492 h 4489652"/>
              <a:gd name="connsiteX8" fmla="*/ 5832390 w 8717246"/>
              <a:gd name="connsiteY8" fmla="*/ 2570206 h 4489652"/>
              <a:gd name="connsiteX9" fmla="*/ 6293709 w 8717246"/>
              <a:gd name="connsiteY9" fmla="*/ 2932670 h 4489652"/>
              <a:gd name="connsiteX10" fmla="*/ 6886833 w 8717246"/>
              <a:gd name="connsiteY10" fmla="*/ 3328087 h 4489652"/>
              <a:gd name="connsiteX11" fmla="*/ 7504671 w 8717246"/>
              <a:gd name="connsiteY11" fmla="*/ 3212757 h 4489652"/>
              <a:gd name="connsiteX12" fmla="*/ 7875373 w 8717246"/>
              <a:gd name="connsiteY12" fmla="*/ 2759676 h 4489652"/>
              <a:gd name="connsiteX13" fmla="*/ 7875373 w 8717246"/>
              <a:gd name="connsiteY13" fmla="*/ 2471351 h 4489652"/>
              <a:gd name="connsiteX14" fmla="*/ 8007179 w 8717246"/>
              <a:gd name="connsiteY14" fmla="*/ 1713470 h 4489652"/>
              <a:gd name="connsiteX15" fmla="*/ 8526163 w 8717246"/>
              <a:gd name="connsiteY15" fmla="*/ 1334530 h 4489652"/>
              <a:gd name="connsiteX16" fmla="*/ 8715633 w 8717246"/>
              <a:gd name="connsiteY16" fmla="*/ 510746 h 4489652"/>
              <a:gd name="connsiteX17" fmla="*/ 8625017 w 8717246"/>
              <a:gd name="connsiteY17" fmla="*/ 0 h 4489652"/>
              <a:gd name="connsiteX0" fmla="*/ 0 w 8717246"/>
              <a:gd name="connsiteY0" fmla="*/ 3624649 h 4489652"/>
              <a:gd name="connsiteX1" fmla="*/ 411892 w 8717246"/>
              <a:gd name="connsiteY1" fmla="*/ 3484606 h 4489652"/>
              <a:gd name="connsiteX2" fmla="*/ 1095633 w 8717246"/>
              <a:gd name="connsiteY2" fmla="*/ 3550508 h 4489652"/>
              <a:gd name="connsiteX3" fmla="*/ 1515763 w 8717246"/>
              <a:gd name="connsiteY3" fmla="*/ 4151870 h 4489652"/>
              <a:gd name="connsiteX4" fmla="*/ 2833817 w 8717246"/>
              <a:gd name="connsiteY4" fmla="*/ 4489622 h 4489652"/>
              <a:gd name="connsiteX5" fmla="*/ 3764692 w 8717246"/>
              <a:gd name="connsiteY5" fmla="*/ 4135395 h 4489652"/>
              <a:gd name="connsiteX6" fmla="*/ 4193060 w 8717246"/>
              <a:gd name="connsiteY6" fmla="*/ 3253946 h 4489652"/>
              <a:gd name="connsiteX7" fmla="*/ 5016844 w 8717246"/>
              <a:gd name="connsiteY7" fmla="*/ 2545492 h 4489652"/>
              <a:gd name="connsiteX8" fmla="*/ 5832390 w 8717246"/>
              <a:gd name="connsiteY8" fmla="*/ 2570206 h 4489652"/>
              <a:gd name="connsiteX9" fmla="*/ 6293709 w 8717246"/>
              <a:gd name="connsiteY9" fmla="*/ 2932670 h 4489652"/>
              <a:gd name="connsiteX10" fmla="*/ 6886833 w 8717246"/>
              <a:gd name="connsiteY10" fmla="*/ 3328087 h 4489652"/>
              <a:gd name="connsiteX11" fmla="*/ 7504671 w 8717246"/>
              <a:gd name="connsiteY11" fmla="*/ 3212757 h 4489652"/>
              <a:gd name="connsiteX12" fmla="*/ 7875373 w 8717246"/>
              <a:gd name="connsiteY12" fmla="*/ 2759676 h 4489652"/>
              <a:gd name="connsiteX13" fmla="*/ 7875373 w 8717246"/>
              <a:gd name="connsiteY13" fmla="*/ 2471351 h 4489652"/>
              <a:gd name="connsiteX14" fmla="*/ 8007179 w 8717246"/>
              <a:gd name="connsiteY14" fmla="*/ 1713470 h 4489652"/>
              <a:gd name="connsiteX15" fmla="*/ 8526163 w 8717246"/>
              <a:gd name="connsiteY15" fmla="*/ 1334530 h 4489652"/>
              <a:gd name="connsiteX16" fmla="*/ 8715633 w 8717246"/>
              <a:gd name="connsiteY16" fmla="*/ 510746 h 4489652"/>
              <a:gd name="connsiteX17" fmla="*/ 8625017 w 8717246"/>
              <a:gd name="connsiteY17" fmla="*/ 0 h 4489652"/>
              <a:gd name="connsiteX0" fmla="*/ 0 w 8717246"/>
              <a:gd name="connsiteY0" fmla="*/ 3624649 h 4489646"/>
              <a:gd name="connsiteX1" fmla="*/ 411892 w 8717246"/>
              <a:gd name="connsiteY1" fmla="*/ 3484606 h 4489646"/>
              <a:gd name="connsiteX2" fmla="*/ 1079157 w 8717246"/>
              <a:gd name="connsiteY2" fmla="*/ 3814119 h 4489646"/>
              <a:gd name="connsiteX3" fmla="*/ 1515763 w 8717246"/>
              <a:gd name="connsiteY3" fmla="*/ 4151870 h 4489646"/>
              <a:gd name="connsiteX4" fmla="*/ 2833817 w 8717246"/>
              <a:gd name="connsiteY4" fmla="*/ 4489622 h 4489646"/>
              <a:gd name="connsiteX5" fmla="*/ 3764692 w 8717246"/>
              <a:gd name="connsiteY5" fmla="*/ 4135395 h 4489646"/>
              <a:gd name="connsiteX6" fmla="*/ 4193060 w 8717246"/>
              <a:gd name="connsiteY6" fmla="*/ 3253946 h 4489646"/>
              <a:gd name="connsiteX7" fmla="*/ 5016844 w 8717246"/>
              <a:gd name="connsiteY7" fmla="*/ 2545492 h 4489646"/>
              <a:gd name="connsiteX8" fmla="*/ 5832390 w 8717246"/>
              <a:gd name="connsiteY8" fmla="*/ 2570206 h 4489646"/>
              <a:gd name="connsiteX9" fmla="*/ 6293709 w 8717246"/>
              <a:gd name="connsiteY9" fmla="*/ 2932670 h 4489646"/>
              <a:gd name="connsiteX10" fmla="*/ 6886833 w 8717246"/>
              <a:gd name="connsiteY10" fmla="*/ 3328087 h 4489646"/>
              <a:gd name="connsiteX11" fmla="*/ 7504671 w 8717246"/>
              <a:gd name="connsiteY11" fmla="*/ 3212757 h 4489646"/>
              <a:gd name="connsiteX12" fmla="*/ 7875373 w 8717246"/>
              <a:gd name="connsiteY12" fmla="*/ 2759676 h 4489646"/>
              <a:gd name="connsiteX13" fmla="*/ 7875373 w 8717246"/>
              <a:gd name="connsiteY13" fmla="*/ 2471351 h 4489646"/>
              <a:gd name="connsiteX14" fmla="*/ 8007179 w 8717246"/>
              <a:gd name="connsiteY14" fmla="*/ 1713470 h 4489646"/>
              <a:gd name="connsiteX15" fmla="*/ 8526163 w 8717246"/>
              <a:gd name="connsiteY15" fmla="*/ 1334530 h 4489646"/>
              <a:gd name="connsiteX16" fmla="*/ 8715633 w 8717246"/>
              <a:gd name="connsiteY16" fmla="*/ 510746 h 4489646"/>
              <a:gd name="connsiteX17" fmla="*/ 8625017 w 8717246"/>
              <a:gd name="connsiteY17" fmla="*/ 0 h 4489646"/>
              <a:gd name="connsiteX0" fmla="*/ 0 w 8717246"/>
              <a:gd name="connsiteY0" fmla="*/ 3624649 h 4490583"/>
              <a:gd name="connsiteX1" fmla="*/ 411892 w 8717246"/>
              <a:gd name="connsiteY1" fmla="*/ 3484606 h 4490583"/>
              <a:gd name="connsiteX2" fmla="*/ 1079157 w 8717246"/>
              <a:gd name="connsiteY2" fmla="*/ 3814119 h 4490583"/>
              <a:gd name="connsiteX3" fmla="*/ 1754661 w 8717246"/>
              <a:gd name="connsiteY3" fmla="*/ 4226010 h 4490583"/>
              <a:gd name="connsiteX4" fmla="*/ 2833817 w 8717246"/>
              <a:gd name="connsiteY4" fmla="*/ 4489622 h 4490583"/>
              <a:gd name="connsiteX5" fmla="*/ 3764692 w 8717246"/>
              <a:gd name="connsiteY5" fmla="*/ 4135395 h 4490583"/>
              <a:gd name="connsiteX6" fmla="*/ 4193060 w 8717246"/>
              <a:gd name="connsiteY6" fmla="*/ 3253946 h 4490583"/>
              <a:gd name="connsiteX7" fmla="*/ 5016844 w 8717246"/>
              <a:gd name="connsiteY7" fmla="*/ 2545492 h 4490583"/>
              <a:gd name="connsiteX8" fmla="*/ 5832390 w 8717246"/>
              <a:gd name="connsiteY8" fmla="*/ 2570206 h 4490583"/>
              <a:gd name="connsiteX9" fmla="*/ 6293709 w 8717246"/>
              <a:gd name="connsiteY9" fmla="*/ 2932670 h 4490583"/>
              <a:gd name="connsiteX10" fmla="*/ 6886833 w 8717246"/>
              <a:gd name="connsiteY10" fmla="*/ 3328087 h 4490583"/>
              <a:gd name="connsiteX11" fmla="*/ 7504671 w 8717246"/>
              <a:gd name="connsiteY11" fmla="*/ 3212757 h 4490583"/>
              <a:gd name="connsiteX12" fmla="*/ 7875373 w 8717246"/>
              <a:gd name="connsiteY12" fmla="*/ 2759676 h 4490583"/>
              <a:gd name="connsiteX13" fmla="*/ 7875373 w 8717246"/>
              <a:gd name="connsiteY13" fmla="*/ 2471351 h 4490583"/>
              <a:gd name="connsiteX14" fmla="*/ 8007179 w 8717246"/>
              <a:gd name="connsiteY14" fmla="*/ 1713470 h 4490583"/>
              <a:gd name="connsiteX15" fmla="*/ 8526163 w 8717246"/>
              <a:gd name="connsiteY15" fmla="*/ 1334530 h 4490583"/>
              <a:gd name="connsiteX16" fmla="*/ 8715633 w 8717246"/>
              <a:gd name="connsiteY16" fmla="*/ 510746 h 4490583"/>
              <a:gd name="connsiteX17" fmla="*/ 8625017 w 8717246"/>
              <a:gd name="connsiteY17" fmla="*/ 0 h 4490583"/>
              <a:gd name="connsiteX0" fmla="*/ 0 w 8717246"/>
              <a:gd name="connsiteY0" fmla="*/ 3624649 h 4457806"/>
              <a:gd name="connsiteX1" fmla="*/ 411892 w 8717246"/>
              <a:gd name="connsiteY1" fmla="*/ 3484606 h 4457806"/>
              <a:gd name="connsiteX2" fmla="*/ 1079157 w 8717246"/>
              <a:gd name="connsiteY2" fmla="*/ 3814119 h 4457806"/>
              <a:gd name="connsiteX3" fmla="*/ 1754661 w 8717246"/>
              <a:gd name="connsiteY3" fmla="*/ 4226010 h 4457806"/>
              <a:gd name="connsiteX4" fmla="*/ 2405449 w 8717246"/>
              <a:gd name="connsiteY4" fmla="*/ 4456671 h 4457806"/>
              <a:gd name="connsiteX5" fmla="*/ 3764692 w 8717246"/>
              <a:gd name="connsiteY5" fmla="*/ 4135395 h 4457806"/>
              <a:gd name="connsiteX6" fmla="*/ 4193060 w 8717246"/>
              <a:gd name="connsiteY6" fmla="*/ 3253946 h 4457806"/>
              <a:gd name="connsiteX7" fmla="*/ 5016844 w 8717246"/>
              <a:gd name="connsiteY7" fmla="*/ 2545492 h 4457806"/>
              <a:gd name="connsiteX8" fmla="*/ 5832390 w 8717246"/>
              <a:gd name="connsiteY8" fmla="*/ 2570206 h 4457806"/>
              <a:gd name="connsiteX9" fmla="*/ 6293709 w 8717246"/>
              <a:gd name="connsiteY9" fmla="*/ 2932670 h 4457806"/>
              <a:gd name="connsiteX10" fmla="*/ 6886833 w 8717246"/>
              <a:gd name="connsiteY10" fmla="*/ 3328087 h 4457806"/>
              <a:gd name="connsiteX11" fmla="*/ 7504671 w 8717246"/>
              <a:gd name="connsiteY11" fmla="*/ 3212757 h 4457806"/>
              <a:gd name="connsiteX12" fmla="*/ 7875373 w 8717246"/>
              <a:gd name="connsiteY12" fmla="*/ 2759676 h 4457806"/>
              <a:gd name="connsiteX13" fmla="*/ 7875373 w 8717246"/>
              <a:gd name="connsiteY13" fmla="*/ 2471351 h 4457806"/>
              <a:gd name="connsiteX14" fmla="*/ 8007179 w 8717246"/>
              <a:gd name="connsiteY14" fmla="*/ 1713470 h 4457806"/>
              <a:gd name="connsiteX15" fmla="*/ 8526163 w 8717246"/>
              <a:gd name="connsiteY15" fmla="*/ 1334530 h 4457806"/>
              <a:gd name="connsiteX16" fmla="*/ 8715633 w 8717246"/>
              <a:gd name="connsiteY16" fmla="*/ 510746 h 4457806"/>
              <a:gd name="connsiteX17" fmla="*/ 8625017 w 8717246"/>
              <a:gd name="connsiteY17" fmla="*/ 0 h 4457806"/>
              <a:gd name="connsiteX0" fmla="*/ 0 w 8717246"/>
              <a:gd name="connsiteY0" fmla="*/ 3624649 h 4460240"/>
              <a:gd name="connsiteX1" fmla="*/ 411892 w 8717246"/>
              <a:gd name="connsiteY1" fmla="*/ 3484606 h 4460240"/>
              <a:gd name="connsiteX2" fmla="*/ 1079157 w 8717246"/>
              <a:gd name="connsiteY2" fmla="*/ 3814119 h 4460240"/>
              <a:gd name="connsiteX3" fmla="*/ 1754661 w 8717246"/>
              <a:gd name="connsiteY3" fmla="*/ 4226010 h 4460240"/>
              <a:gd name="connsiteX4" fmla="*/ 2405449 w 8717246"/>
              <a:gd name="connsiteY4" fmla="*/ 4456671 h 4460240"/>
              <a:gd name="connsiteX5" fmla="*/ 3393989 w 8717246"/>
              <a:gd name="connsiteY5" fmla="*/ 4275439 h 4460240"/>
              <a:gd name="connsiteX6" fmla="*/ 4193060 w 8717246"/>
              <a:gd name="connsiteY6" fmla="*/ 3253946 h 4460240"/>
              <a:gd name="connsiteX7" fmla="*/ 5016844 w 8717246"/>
              <a:gd name="connsiteY7" fmla="*/ 2545492 h 4460240"/>
              <a:gd name="connsiteX8" fmla="*/ 5832390 w 8717246"/>
              <a:gd name="connsiteY8" fmla="*/ 2570206 h 4460240"/>
              <a:gd name="connsiteX9" fmla="*/ 6293709 w 8717246"/>
              <a:gd name="connsiteY9" fmla="*/ 2932670 h 4460240"/>
              <a:gd name="connsiteX10" fmla="*/ 6886833 w 8717246"/>
              <a:gd name="connsiteY10" fmla="*/ 3328087 h 4460240"/>
              <a:gd name="connsiteX11" fmla="*/ 7504671 w 8717246"/>
              <a:gd name="connsiteY11" fmla="*/ 3212757 h 4460240"/>
              <a:gd name="connsiteX12" fmla="*/ 7875373 w 8717246"/>
              <a:gd name="connsiteY12" fmla="*/ 2759676 h 4460240"/>
              <a:gd name="connsiteX13" fmla="*/ 7875373 w 8717246"/>
              <a:gd name="connsiteY13" fmla="*/ 2471351 h 4460240"/>
              <a:gd name="connsiteX14" fmla="*/ 8007179 w 8717246"/>
              <a:gd name="connsiteY14" fmla="*/ 1713470 h 4460240"/>
              <a:gd name="connsiteX15" fmla="*/ 8526163 w 8717246"/>
              <a:gd name="connsiteY15" fmla="*/ 1334530 h 4460240"/>
              <a:gd name="connsiteX16" fmla="*/ 8715633 w 8717246"/>
              <a:gd name="connsiteY16" fmla="*/ 510746 h 4460240"/>
              <a:gd name="connsiteX17" fmla="*/ 8625017 w 8717246"/>
              <a:gd name="connsiteY17" fmla="*/ 0 h 4460240"/>
              <a:gd name="connsiteX0" fmla="*/ 0 w 8717246"/>
              <a:gd name="connsiteY0" fmla="*/ 3624649 h 4458526"/>
              <a:gd name="connsiteX1" fmla="*/ 411892 w 8717246"/>
              <a:gd name="connsiteY1" fmla="*/ 3484606 h 4458526"/>
              <a:gd name="connsiteX2" fmla="*/ 1079157 w 8717246"/>
              <a:gd name="connsiteY2" fmla="*/ 3814119 h 4458526"/>
              <a:gd name="connsiteX3" fmla="*/ 1754661 w 8717246"/>
              <a:gd name="connsiteY3" fmla="*/ 4226010 h 4458526"/>
              <a:gd name="connsiteX4" fmla="*/ 2405449 w 8717246"/>
              <a:gd name="connsiteY4" fmla="*/ 4456671 h 4458526"/>
              <a:gd name="connsiteX5" fmla="*/ 3393989 w 8717246"/>
              <a:gd name="connsiteY5" fmla="*/ 4275439 h 4458526"/>
              <a:gd name="connsiteX6" fmla="*/ 3970638 w 8717246"/>
              <a:gd name="connsiteY6" fmla="*/ 3393989 h 4458526"/>
              <a:gd name="connsiteX7" fmla="*/ 5016844 w 8717246"/>
              <a:gd name="connsiteY7" fmla="*/ 2545492 h 4458526"/>
              <a:gd name="connsiteX8" fmla="*/ 5832390 w 8717246"/>
              <a:gd name="connsiteY8" fmla="*/ 2570206 h 4458526"/>
              <a:gd name="connsiteX9" fmla="*/ 6293709 w 8717246"/>
              <a:gd name="connsiteY9" fmla="*/ 2932670 h 4458526"/>
              <a:gd name="connsiteX10" fmla="*/ 6886833 w 8717246"/>
              <a:gd name="connsiteY10" fmla="*/ 3328087 h 4458526"/>
              <a:gd name="connsiteX11" fmla="*/ 7504671 w 8717246"/>
              <a:gd name="connsiteY11" fmla="*/ 3212757 h 4458526"/>
              <a:gd name="connsiteX12" fmla="*/ 7875373 w 8717246"/>
              <a:gd name="connsiteY12" fmla="*/ 2759676 h 4458526"/>
              <a:gd name="connsiteX13" fmla="*/ 7875373 w 8717246"/>
              <a:gd name="connsiteY13" fmla="*/ 2471351 h 4458526"/>
              <a:gd name="connsiteX14" fmla="*/ 8007179 w 8717246"/>
              <a:gd name="connsiteY14" fmla="*/ 1713470 h 4458526"/>
              <a:gd name="connsiteX15" fmla="*/ 8526163 w 8717246"/>
              <a:gd name="connsiteY15" fmla="*/ 1334530 h 4458526"/>
              <a:gd name="connsiteX16" fmla="*/ 8715633 w 8717246"/>
              <a:gd name="connsiteY16" fmla="*/ 510746 h 4458526"/>
              <a:gd name="connsiteX17" fmla="*/ 8625017 w 8717246"/>
              <a:gd name="connsiteY17" fmla="*/ 0 h 4458526"/>
              <a:gd name="connsiteX0" fmla="*/ 0 w 8717246"/>
              <a:gd name="connsiteY0" fmla="*/ 3624649 h 4458526"/>
              <a:gd name="connsiteX1" fmla="*/ 411892 w 8717246"/>
              <a:gd name="connsiteY1" fmla="*/ 3484606 h 4458526"/>
              <a:gd name="connsiteX2" fmla="*/ 1079157 w 8717246"/>
              <a:gd name="connsiteY2" fmla="*/ 3814119 h 4458526"/>
              <a:gd name="connsiteX3" fmla="*/ 1754661 w 8717246"/>
              <a:gd name="connsiteY3" fmla="*/ 4226010 h 4458526"/>
              <a:gd name="connsiteX4" fmla="*/ 2405449 w 8717246"/>
              <a:gd name="connsiteY4" fmla="*/ 4456671 h 4458526"/>
              <a:gd name="connsiteX5" fmla="*/ 3393989 w 8717246"/>
              <a:gd name="connsiteY5" fmla="*/ 4275439 h 4458526"/>
              <a:gd name="connsiteX6" fmla="*/ 3970638 w 8717246"/>
              <a:gd name="connsiteY6" fmla="*/ 3393989 h 4458526"/>
              <a:gd name="connsiteX7" fmla="*/ 5371071 w 8717246"/>
              <a:gd name="connsiteY7" fmla="*/ 2940909 h 4458526"/>
              <a:gd name="connsiteX8" fmla="*/ 5832390 w 8717246"/>
              <a:gd name="connsiteY8" fmla="*/ 2570206 h 4458526"/>
              <a:gd name="connsiteX9" fmla="*/ 6293709 w 8717246"/>
              <a:gd name="connsiteY9" fmla="*/ 2932670 h 4458526"/>
              <a:gd name="connsiteX10" fmla="*/ 6886833 w 8717246"/>
              <a:gd name="connsiteY10" fmla="*/ 3328087 h 4458526"/>
              <a:gd name="connsiteX11" fmla="*/ 7504671 w 8717246"/>
              <a:gd name="connsiteY11" fmla="*/ 3212757 h 4458526"/>
              <a:gd name="connsiteX12" fmla="*/ 7875373 w 8717246"/>
              <a:gd name="connsiteY12" fmla="*/ 2759676 h 4458526"/>
              <a:gd name="connsiteX13" fmla="*/ 7875373 w 8717246"/>
              <a:gd name="connsiteY13" fmla="*/ 2471351 h 4458526"/>
              <a:gd name="connsiteX14" fmla="*/ 8007179 w 8717246"/>
              <a:gd name="connsiteY14" fmla="*/ 1713470 h 4458526"/>
              <a:gd name="connsiteX15" fmla="*/ 8526163 w 8717246"/>
              <a:gd name="connsiteY15" fmla="*/ 1334530 h 4458526"/>
              <a:gd name="connsiteX16" fmla="*/ 8715633 w 8717246"/>
              <a:gd name="connsiteY16" fmla="*/ 510746 h 4458526"/>
              <a:gd name="connsiteX17" fmla="*/ 8625017 w 8717246"/>
              <a:gd name="connsiteY17" fmla="*/ 0 h 4458526"/>
              <a:gd name="connsiteX0" fmla="*/ 0 w 8717246"/>
              <a:gd name="connsiteY0" fmla="*/ 3624649 h 4458526"/>
              <a:gd name="connsiteX1" fmla="*/ 411892 w 8717246"/>
              <a:gd name="connsiteY1" fmla="*/ 3484606 h 4458526"/>
              <a:gd name="connsiteX2" fmla="*/ 1079157 w 8717246"/>
              <a:gd name="connsiteY2" fmla="*/ 3814119 h 4458526"/>
              <a:gd name="connsiteX3" fmla="*/ 1754661 w 8717246"/>
              <a:gd name="connsiteY3" fmla="*/ 4226010 h 4458526"/>
              <a:gd name="connsiteX4" fmla="*/ 2405449 w 8717246"/>
              <a:gd name="connsiteY4" fmla="*/ 4456671 h 4458526"/>
              <a:gd name="connsiteX5" fmla="*/ 3393989 w 8717246"/>
              <a:gd name="connsiteY5" fmla="*/ 4275439 h 4458526"/>
              <a:gd name="connsiteX6" fmla="*/ 3970638 w 8717246"/>
              <a:gd name="connsiteY6" fmla="*/ 3393989 h 4458526"/>
              <a:gd name="connsiteX7" fmla="*/ 5371071 w 8717246"/>
              <a:gd name="connsiteY7" fmla="*/ 2940909 h 4458526"/>
              <a:gd name="connsiteX8" fmla="*/ 6293709 w 8717246"/>
              <a:gd name="connsiteY8" fmla="*/ 2932670 h 4458526"/>
              <a:gd name="connsiteX9" fmla="*/ 6886833 w 8717246"/>
              <a:gd name="connsiteY9" fmla="*/ 3328087 h 4458526"/>
              <a:gd name="connsiteX10" fmla="*/ 7504671 w 8717246"/>
              <a:gd name="connsiteY10" fmla="*/ 3212757 h 4458526"/>
              <a:gd name="connsiteX11" fmla="*/ 7875373 w 8717246"/>
              <a:gd name="connsiteY11" fmla="*/ 2759676 h 4458526"/>
              <a:gd name="connsiteX12" fmla="*/ 7875373 w 8717246"/>
              <a:gd name="connsiteY12" fmla="*/ 2471351 h 4458526"/>
              <a:gd name="connsiteX13" fmla="*/ 8007179 w 8717246"/>
              <a:gd name="connsiteY13" fmla="*/ 1713470 h 4458526"/>
              <a:gd name="connsiteX14" fmla="*/ 8526163 w 8717246"/>
              <a:gd name="connsiteY14" fmla="*/ 1334530 h 4458526"/>
              <a:gd name="connsiteX15" fmla="*/ 8715633 w 8717246"/>
              <a:gd name="connsiteY15" fmla="*/ 510746 h 4458526"/>
              <a:gd name="connsiteX16" fmla="*/ 8625017 w 8717246"/>
              <a:gd name="connsiteY16" fmla="*/ 0 h 4458526"/>
              <a:gd name="connsiteX0" fmla="*/ 0 w 8715633"/>
              <a:gd name="connsiteY0" fmla="*/ 3113903 h 3947780"/>
              <a:gd name="connsiteX1" fmla="*/ 411892 w 8715633"/>
              <a:gd name="connsiteY1" fmla="*/ 2973860 h 3947780"/>
              <a:gd name="connsiteX2" fmla="*/ 1079157 w 8715633"/>
              <a:gd name="connsiteY2" fmla="*/ 3303373 h 3947780"/>
              <a:gd name="connsiteX3" fmla="*/ 1754661 w 8715633"/>
              <a:gd name="connsiteY3" fmla="*/ 3715264 h 3947780"/>
              <a:gd name="connsiteX4" fmla="*/ 2405449 w 8715633"/>
              <a:gd name="connsiteY4" fmla="*/ 3945925 h 3947780"/>
              <a:gd name="connsiteX5" fmla="*/ 3393989 w 8715633"/>
              <a:gd name="connsiteY5" fmla="*/ 3764693 h 3947780"/>
              <a:gd name="connsiteX6" fmla="*/ 3970638 w 8715633"/>
              <a:gd name="connsiteY6" fmla="*/ 2883243 h 3947780"/>
              <a:gd name="connsiteX7" fmla="*/ 5371071 w 8715633"/>
              <a:gd name="connsiteY7" fmla="*/ 2430163 h 3947780"/>
              <a:gd name="connsiteX8" fmla="*/ 6293709 w 8715633"/>
              <a:gd name="connsiteY8" fmla="*/ 2421924 h 3947780"/>
              <a:gd name="connsiteX9" fmla="*/ 6886833 w 8715633"/>
              <a:gd name="connsiteY9" fmla="*/ 2817341 h 3947780"/>
              <a:gd name="connsiteX10" fmla="*/ 7504671 w 8715633"/>
              <a:gd name="connsiteY10" fmla="*/ 2702011 h 3947780"/>
              <a:gd name="connsiteX11" fmla="*/ 7875373 w 8715633"/>
              <a:gd name="connsiteY11" fmla="*/ 2248930 h 3947780"/>
              <a:gd name="connsiteX12" fmla="*/ 7875373 w 8715633"/>
              <a:gd name="connsiteY12" fmla="*/ 1960605 h 3947780"/>
              <a:gd name="connsiteX13" fmla="*/ 8007179 w 8715633"/>
              <a:gd name="connsiteY13" fmla="*/ 1202724 h 3947780"/>
              <a:gd name="connsiteX14" fmla="*/ 8526163 w 8715633"/>
              <a:gd name="connsiteY14" fmla="*/ 823784 h 3947780"/>
              <a:gd name="connsiteX15" fmla="*/ 8715633 w 8715633"/>
              <a:gd name="connsiteY15" fmla="*/ 0 h 3947780"/>
              <a:gd name="connsiteX0" fmla="*/ 0 w 8715633"/>
              <a:gd name="connsiteY0" fmla="*/ 3113903 h 3947780"/>
              <a:gd name="connsiteX1" fmla="*/ 411892 w 8715633"/>
              <a:gd name="connsiteY1" fmla="*/ 2973860 h 3947780"/>
              <a:gd name="connsiteX2" fmla="*/ 1079157 w 8715633"/>
              <a:gd name="connsiteY2" fmla="*/ 3303373 h 3947780"/>
              <a:gd name="connsiteX3" fmla="*/ 1754661 w 8715633"/>
              <a:gd name="connsiteY3" fmla="*/ 3715264 h 3947780"/>
              <a:gd name="connsiteX4" fmla="*/ 2405449 w 8715633"/>
              <a:gd name="connsiteY4" fmla="*/ 3945925 h 3947780"/>
              <a:gd name="connsiteX5" fmla="*/ 3393989 w 8715633"/>
              <a:gd name="connsiteY5" fmla="*/ 3764693 h 3947780"/>
              <a:gd name="connsiteX6" fmla="*/ 3970638 w 8715633"/>
              <a:gd name="connsiteY6" fmla="*/ 2883243 h 3947780"/>
              <a:gd name="connsiteX7" fmla="*/ 5371071 w 8715633"/>
              <a:gd name="connsiteY7" fmla="*/ 2430163 h 3947780"/>
              <a:gd name="connsiteX8" fmla="*/ 6293709 w 8715633"/>
              <a:gd name="connsiteY8" fmla="*/ 2421924 h 3947780"/>
              <a:gd name="connsiteX9" fmla="*/ 6886833 w 8715633"/>
              <a:gd name="connsiteY9" fmla="*/ 2817341 h 3947780"/>
              <a:gd name="connsiteX10" fmla="*/ 7504671 w 8715633"/>
              <a:gd name="connsiteY10" fmla="*/ 2702011 h 3947780"/>
              <a:gd name="connsiteX11" fmla="*/ 7875373 w 8715633"/>
              <a:gd name="connsiteY11" fmla="*/ 2248930 h 3947780"/>
              <a:gd name="connsiteX12" fmla="*/ 7875373 w 8715633"/>
              <a:gd name="connsiteY12" fmla="*/ 1960605 h 3947780"/>
              <a:gd name="connsiteX13" fmla="*/ 8007179 w 8715633"/>
              <a:gd name="connsiteY13" fmla="*/ 1202724 h 3947780"/>
              <a:gd name="connsiteX14" fmla="*/ 8715633 w 8715633"/>
              <a:gd name="connsiteY14" fmla="*/ 0 h 3947780"/>
              <a:gd name="connsiteX0" fmla="*/ 0 w 8715633"/>
              <a:gd name="connsiteY0" fmla="*/ 3113903 h 3947780"/>
              <a:gd name="connsiteX1" fmla="*/ 411892 w 8715633"/>
              <a:gd name="connsiteY1" fmla="*/ 2973860 h 3947780"/>
              <a:gd name="connsiteX2" fmla="*/ 1079157 w 8715633"/>
              <a:gd name="connsiteY2" fmla="*/ 3303373 h 3947780"/>
              <a:gd name="connsiteX3" fmla="*/ 1754661 w 8715633"/>
              <a:gd name="connsiteY3" fmla="*/ 3715264 h 3947780"/>
              <a:gd name="connsiteX4" fmla="*/ 2405449 w 8715633"/>
              <a:gd name="connsiteY4" fmla="*/ 3945925 h 3947780"/>
              <a:gd name="connsiteX5" fmla="*/ 3393989 w 8715633"/>
              <a:gd name="connsiteY5" fmla="*/ 3764693 h 3947780"/>
              <a:gd name="connsiteX6" fmla="*/ 3970638 w 8715633"/>
              <a:gd name="connsiteY6" fmla="*/ 2883243 h 3947780"/>
              <a:gd name="connsiteX7" fmla="*/ 5371071 w 8715633"/>
              <a:gd name="connsiteY7" fmla="*/ 2430163 h 3947780"/>
              <a:gd name="connsiteX8" fmla="*/ 6293709 w 8715633"/>
              <a:gd name="connsiteY8" fmla="*/ 2421924 h 3947780"/>
              <a:gd name="connsiteX9" fmla="*/ 6886833 w 8715633"/>
              <a:gd name="connsiteY9" fmla="*/ 2817341 h 3947780"/>
              <a:gd name="connsiteX10" fmla="*/ 7504671 w 8715633"/>
              <a:gd name="connsiteY10" fmla="*/ 2702011 h 3947780"/>
              <a:gd name="connsiteX11" fmla="*/ 7875373 w 8715633"/>
              <a:gd name="connsiteY11" fmla="*/ 1960605 h 3947780"/>
              <a:gd name="connsiteX12" fmla="*/ 8007179 w 8715633"/>
              <a:gd name="connsiteY12" fmla="*/ 1202724 h 3947780"/>
              <a:gd name="connsiteX13" fmla="*/ 8715633 w 8715633"/>
              <a:gd name="connsiteY13" fmla="*/ 0 h 3947780"/>
              <a:gd name="connsiteX0" fmla="*/ 0 w 8715633"/>
              <a:gd name="connsiteY0" fmla="*/ 3113903 h 3947780"/>
              <a:gd name="connsiteX1" fmla="*/ 411892 w 8715633"/>
              <a:gd name="connsiteY1" fmla="*/ 2973860 h 3947780"/>
              <a:gd name="connsiteX2" fmla="*/ 972065 w 8715633"/>
              <a:gd name="connsiteY2" fmla="*/ 3220995 h 3947780"/>
              <a:gd name="connsiteX3" fmla="*/ 1754661 w 8715633"/>
              <a:gd name="connsiteY3" fmla="*/ 3715264 h 3947780"/>
              <a:gd name="connsiteX4" fmla="*/ 2405449 w 8715633"/>
              <a:gd name="connsiteY4" fmla="*/ 3945925 h 3947780"/>
              <a:gd name="connsiteX5" fmla="*/ 3393989 w 8715633"/>
              <a:gd name="connsiteY5" fmla="*/ 3764693 h 3947780"/>
              <a:gd name="connsiteX6" fmla="*/ 3970638 w 8715633"/>
              <a:gd name="connsiteY6" fmla="*/ 2883243 h 3947780"/>
              <a:gd name="connsiteX7" fmla="*/ 5371071 w 8715633"/>
              <a:gd name="connsiteY7" fmla="*/ 2430163 h 3947780"/>
              <a:gd name="connsiteX8" fmla="*/ 6293709 w 8715633"/>
              <a:gd name="connsiteY8" fmla="*/ 2421924 h 3947780"/>
              <a:gd name="connsiteX9" fmla="*/ 6886833 w 8715633"/>
              <a:gd name="connsiteY9" fmla="*/ 2817341 h 3947780"/>
              <a:gd name="connsiteX10" fmla="*/ 7504671 w 8715633"/>
              <a:gd name="connsiteY10" fmla="*/ 2702011 h 3947780"/>
              <a:gd name="connsiteX11" fmla="*/ 7875373 w 8715633"/>
              <a:gd name="connsiteY11" fmla="*/ 1960605 h 3947780"/>
              <a:gd name="connsiteX12" fmla="*/ 8007179 w 8715633"/>
              <a:gd name="connsiteY12" fmla="*/ 1202724 h 3947780"/>
              <a:gd name="connsiteX13" fmla="*/ 8715633 w 8715633"/>
              <a:gd name="connsiteY13" fmla="*/ 0 h 3947780"/>
              <a:gd name="connsiteX0" fmla="*/ 0 w 8715633"/>
              <a:gd name="connsiteY0" fmla="*/ 3113903 h 3947780"/>
              <a:gd name="connsiteX1" fmla="*/ 411892 w 8715633"/>
              <a:gd name="connsiteY1" fmla="*/ 2973860 h 3947780"/>
              <a:gd name="connsiteX2" fmla="*/ 972065 w 8715633"/>
              <a:gd name="connsiteY2" fmla="*/ 3220995 h 3947780"/>
              <a:gd name="connsiteX3" fmla="*/ 1540477 w 8715633"/>
              <a:gd name="connsiteY3" fmla="*/ 3739978 h 3947780"/>
              <a:gd name="connsiteX4" fmla="*/ 1754661 w 8715633"/>
              <a:gd name="connsiteY4" fmla="*/ 3715264 h 3947780"/>
              <a:gd name="connsiteX5" fmla="*/ 2405449 w 8715633"/>
              <a:gd name="connsiteY5" fmla="*/ 3945925 h 3947780"/>
              <a:gd name="connsiteX6" fmla="*/ 3393989 w 8715633"/>
              <a:gd name="connsiteY6" fmla="*/ 3764693 h 3947780"/>
              <a:gd name="connsiteX7" fmla="*/ 3970638 w 8715633"/>
              <a:gd name="connsiteY7" fmla="*/ 2883243 h 3947780"/>
              <a:gd name="connsiteX8" fmla="*/ 5371071 w 8715633"/>
              <a:gd name="connsiteY8" fmla="*/ 2430163 h 3947780"/>
              <a:gd name="connsiteX9" fmla="*/ 6293709 w 8715633"/>
              <a:gd name="connsiteY9" fmla="*/ 2421924 h 3947780"/>
              <a:gd name="connsiteX10" fmla="*/ 6886833 w 8715633"/>
              <a:gd name="connsiteY10" fmla="*/ 2817341 h 3947780"/>
              <a:gd name="connsiteX11" fmla="*/ 7504671 w 8715633"/>
              <a:gd name="connsiteY11" fmla="*/ 2702011 h 3947780"/>
              <a:gd name="connsiteX12" fmla="*/ 7875373 w 8715633"/>
              <a:gd name="connsiteY12" fmla="*/ 1960605 h 3947780"/>
              <a:gd name="connsiteX13" fmla="*/ 8007179 w 8715633"/>
              <a:gd name="connsiteY13" fmla="*/ 1202724 h 3947780"/>
              <a:gd name="connsiteX14" fmla="*/ 8715633 w 8715633"/>
              <a:gd name="connsiteY14" fmla="*/ 0 h 3947780"/>
              <a:gd name="connsiteX0" fmla="*/ 0 w 8715633"/>
              <a:gd name="connsiteY0" fmla="*/ 3113903 h 3954164"/>
              <a:gd name="connsiteX1" fmla="*/ 411892 w 8715633"/>
              <a:gd name="connsiteY1" fmla="*/ 2973860 h 3954164"/>
              <a:gd name="connsiteX2" fmla="*/ 972065 w 8715633"/>
              <a:gd name="connsiteY2" fmla="*/ 3220995 h 3954164"/>
              <a:gd name="connsiteX3" fmla="*/ 1540477 w 8715633"/>
              <a:gd name="connsiteY3" fmla="*/ 3739978 h 3954164"/>
              <a:gd name="connsiteX4" fmla="*/ 1754661 w 8715633"/>
              <a:gd name="connsiteY4" fmla="*/ 3904735 h 3954164"/>
              <a:gd name="connsiteX5" fmla="*/ 2405449 w 8715633"/>
              <a:gd name="connsiteY5" fmla="*/ 3945925 h 3954164"/>
              <a:gd name="connsiteX6" fmla="*/ 3393989 w 8715633"/>
              <a:gd name="connsiteY6" fmla="*/ 3764693 h 3954164"/>
              <a:gd name="connsiteX7" fmla="*/ 3970638 w 8715633"/>
              <a:gd name="connsiteY7" fmla="*/ 2883243 h 3954164"/>
              <a:gd name="connsiteX8" fmla="*/ 5371071 w 8715633"/>
              <a:gd name="connsiteY8" fmla="*/ 2430163 h 3954164"/>
              <a:gd name="connsiteX9" fmla="*/ 6293709 w 8715633"/>
              <a:gd name="connsiteY9" fmla="*/ 2421924 h 3954164"/>
              <a:gd name="connsiteX10" fmla="*/ 6886833 w 8715633"/>
              <a:gd name="connsiteY10" fmla="*/ 2817341 h 3954164"/>
              <a:gd name="connsiteX11" fmla="*/ 7504671 w 8715633"/>
              <a:gd name="connsiteY11" fmla="*/ 2702011 h 3954164"/>
              <a:gd name="connsiteX12" fmla="*/ 7875373 w 8715633"/>
              <a:gd name="connsiteY12" fmla="*/ 1960605 h 3954164"/>
              <a:gd name="connsiteX13" fmla="*/ 8007179 w 8715633"/>
              <a:gd name="connsiteY13" fmla="*/ 1202724 h 3954164"/>
              <a:gd name="connsiteX14" fmla="*/ 8715633 w 8715633"/>
              <a:gd name="connsiteY14" fmla="*/ 0 h 3954164"/>
              <a:gd name="connsiteX0" fmla="*/ 0 w 8715633"/>
              <a:gd name="connsiteY0" fmla="*/ 3113903 h 4072209"/>
              <a:gd name="connsiteX1" fmla="*/ 411892 w 8715633"/>
              <a:gd name="connsiteY1" fmla="*/ 2973860 h 4072209"/>
              <a:gd name="connsiteX2" fmla="*/ 972065 w 8715633"/>
              <a:gd name="connsiteY2" fmla="*/ 3220995 h 4072209"/>
              <a:gd name="connsiteX3" fmla="*/ 1540477 w 8715633"/>
              <a:gd name="connsiteY3" fmla="*/ 3739978 h 4072209"/>
              <a:gd name="connsiteX4" fmla="*/ 1754661 w 8715633"/>
              <a:gd name="connsiteY4" fmla="*/ 3904735 h 4072209"/>
              <a:gd name="connsiteX5" fmla="*/ 2380736 w 8715633"/>
              <a:gd name="connsiteY5" fmla="*/ 4069493 h 4072209"/>
              <a:gd name="connsiteX6" fmla="*/ 3393989 w 8715633"/>
              <a:gd name="connsiteY6" fmla="*/ 3764693 h 4072209"/>
              <a:gd name="connsiteX7" fmla="*/ 3970638 w 8715633"/>
              <a:gd name="connsiteY7" fmla="*/ 2883243 h 4072209"/>
              <a:gd name="connsiteX8" fmla="*/ 5371071 w 8715633"/>
              <a:gd name="connsiteY8" fmla="*/ 2430163 h 4072209"/>
              <a:gd name="connsiteX9" fmla="*/ 6293709 w 8715633"/>
              <a:gd name="connsiteY9" fmla="*/ 2421924 h 4072209"/>
              <a:gd name="connsiteX10" fmla="*/ 6886833 w 8715633"/>
              <a:gd name="connsiteY10" fmla="*/ 2817341 h 4072209"/>
              <a:gd name="connsiteX11" fmla="*/ 7504671 w 8715633"/>
              <a:gd name="connsiteY11" fmla="*/ 2702011 h 4072209"/>
              <a:gd name="connsiteX12" fmla="*/ 7875373 w 8715633"/>
              <a:gd name="connsiteY12" fmla="*/ 1960605 h 4072209"/>
              <a:gd name="connsiteX13" fmla="*/ 8007179 w 8715633"/>
              <a:gd name="connsiteY13" fmla="*/ 1202724 h 4072209"/>
              <a:gd name="connsiteX14" fmla="*/ 8715633 w 8715633"/>
              <a:gd name="connsiteY14" fmla="*/ 0 h 4072209"/>
              <a:gd name="connsiteX0" fmla="*/ 0 w 8715633"/>
              <a:gd name="connsiteY0" fmla="*/ 3113903 h 4069783"/>
              <a:gd name="connsiteX1" fmla="*/ 411892 w 8715633"/>
              <a:gd name="connsiteY1" fmla="*/ 2973860 h 4069783"/>
              <a:gd name="connsiteX2" fmla="*/ 972065 w 8715633"/>
              <a:gd name="connsiteY2" fmla="*/ 3220995 h 4069783"/>
              <a:gd name="connsiteX3" fmla="*/ 1540477 w 8715633"/>
              <a:gd name="connsiteY3" fmla="*/ 3739978 h 4069783"/>
              <a:gd name="connsiteX4" fmla="*/ 1754661 w 8715633"/>
              <a:gd name="connsiteY4" fmla="*/ 3904735 h 4069783"/>
              <a:gd name="connsiteX5" fmla="*/ 2380736 w 8715633"/>
              <a:gd name="connsiteY5" fmla="*/ 4069493 h 4069783"/>
              <a:gd name="connsiteX6" fmla="*/ 3015048 w 8715633"/>
              <a:gd name="connsiteY6" fmla="*/ 3863547 h 4069783"/>
              <a:gd name="connsiteX7" fmla="*/ 3970638 w 8715633"/>
              <a:gd name="connsiteY7" fmla="*/ 2883243 h 4069783"/>
              <a:gd name="connsiteX8" fmla="*/ 5371071 w 8715633"/>
              <a:gd name="connsiteY8" fmla="*/ 2430163 h 4069783"/>
              <a:gd name="connsiteX9" fmla="*/ 6293709 w 8715633"/>
              <a:gd name="connsiteY9" fmla="*/ 2421924 h 4069783"/>
              <a:gd name="connsiteX10" fmla="*/ 6886833 w 8715633"/>
              <a:gd name="connsiteY10" fmla="*/ 2817341 h 4069783"/>
              <a:gd name="connsiteX11" fmla="*/ 7504671 w 8715633"/>
              <a:gd name="connsiteY11" fmla="*/ 2702011 h 4069783"/>
              <a:gd name="connsiteX12" fmla="*/ 7875373 w 8715633"/>
              <a:gd name="connsiteY12" fmla="*/ 1960605 h 4069783"/>
              <a:gd name="connsiteX13" fmla="*/ 8007179 w 8715633"/>
              <a:gd name="connsiteY13" fmla="*/ 1202724 h 4069783"/>
              <a:gd name="connsiteX14" fmla="*/ 8715633 w 8715633"/>
              <a:gd name="connsiteY14" fmla="*/ 0 h 4069783"/>
              <a:gd name="connsiteX0" fmla="*/ 0 w 8715633"/>
              <a:gd name="connsiteY0" fmla="*/ 3113903 h 4069783"/>
              <a:gd name="connsiteX1" fmla="*/ 411892 w 8715633"/>
              <a:gd name="connsiteY1" fmla="*/ 2973860 h 4069783"/>
              <a:gd name="connsiteX2" fmla="*/ 972065 w 8715633"/>
              <a:gd name="connsiteY2" fmla="*/ 3220995 h 4069783"/>
              <a:gd name="connsiteX3" fmla="*/ 1540477 w 8715633"/>
              <a:gd name="connsiteY3" fmla="*/ 3739978 h 4069783"/>
              <a:gd name="connsiteX4" fmla="*/ 1754661 w 8715633"/>
              <a:gd name="connsiteY4" fmla="*/ 3904735 h 4069783"/>
              <a:gd name="connsiteX5" fmla="*/ 2380736 w 8715633"/>
              <a:gd name="connsiteY5" fmla="*/ 4069493 h 4069783"/>
              <a:gd name="connsiteX6" fmla="*/ 3015048 w 8715633"/>
              <a:gd name="connsiteY6" fmla="*/ 3863547 h 4069783"/>
              <a:gd name="connsiteX7" fmla="*/ 3402227 w 8715633"/>
              <a:gd name="connsiteY7" fmla="*/ 3468130 h 4069783"/>
              <a:gd name="connsiteX8" fmla="*/ 5371071 w 8715633"/>
              <a:gd name="connsiteY8" fmla="*/ 2430163 h 4069783"/>
              <a:gd name="connsiteX9" fmla="*/ 6293709 w 8715633"/>
              <a:gd name="connsiteY9" fmla="*/ 2421924 h 4069783"/>
              <a:gd name="connsiteX10" fmla="*/ 6886833 w 8715633"/>
              <a:gd name="connsiteY10" fmla="*/ 2817341 h 4069783"/>
              <a:gd name="connsiteX11" fmla="*/ 7504671 w 8715633"/>
              <a:gd name="connsiteY11" fmla="*/ 2702011 h 4069783"/>
              <a:gd name="connsiteX12" fmla="*/ 7875373 w 8715633"/>
              <a:gd name="connsiteY12" fmla="*/ 1960605 h 4069783"/>
              <a:gd name="connsiteX13" fmla="*/ 8007179 w 8715633"/>
              <a:gd name="connsiteY13" fmla="*/ 1202724 h 4069783"/>
              <a:gd name="connsiteX14" fmla="*/ 8715633 w 8715633"/>
              <a:gd name="connsiteY14" fmla="*/ 0 h 4069783"/>
              <a:gd name="connsiteX0" fmla="*/ 0 w 8715633"/>
              <a:gd name="connsiteY0" fmla="*/ 3113903 h 4070421"/>
              <a:gd name="connsiteX1" fmla="*/ 411892 w 8715633"/>
              <a:gd name="connsiteY1" fmla="*/ 2973860 h 4070421"/>
              <a:gd name="connsiteX2" fmla="*/ 972065 w 8715633"/>
              <a:gd name="connsiteY2" fmla="*/ 3220995 h 4070421"/>
              <a:gd name="connsiteX3" fmla="*/ 1540477 w 8715633"/>
              <a:gd name="connsiteY3" fmla="*/ 3739978 h 4070421"/>
              <a:gd name="connsiteX4" fmla="*/ 1754661 w 8715633"/>
              <a:gd name="connsiteY4" fmla="*/ 3904735 h 4070421"/>
              <a:gd name="connsiteX5" fmla="*/ 2380736 w 8715633"/>
              <a:gd name="connsiteY5" fmla="*/ 4069493 h 4070421"/>
              <a:gd name="connsiteX6" fmla="*/ 2875005 w 8715633"/>
              <a:gd name="connsiteY6" fmla="*/ 3945925 h 4070421"/>
              <a:gd name="connsiteX7" fmla="*/ 3402227 w 8715633"/>
              <a:gd name="connsiteY7" fmla="*/ 3468130 h 4070421"/>
              <a:gd name="connsiteX8" fmla="*/ 5371071 w 8715633"/>
              <a:gd name="connsiteY8" fmla="*/ 2430163 h 4070421"/>
              <a:gd name="connsiteX9" fmla="*/ 6293709 w 8715633"/>
              <a:gd name="connsiteY9" fmla="*/ 2421924 h 4070421"/>
              <a:gd name="connsiteX10" fmla="*/ 6886833 w 8715633"/>
              <a:gd name="connsiteY10" fmla="*/ 2817341 h 4070421"/>
              <a:gd name="connsiteX11" fmla="*/ 7504671 w 8715633"/>
              <a:gd name="connsiteY11" fmla="*/ 2702011 h 4070421"/>
              <a:gd name="connsiteX12" fmla="*/ 7875373 w 8715633"/>
              <a:gd name="connsiteY12" fmla="*/ 1960605 h 4070421"/>
              <a:gd name="connsiteX13" fmla="*/ 8007179 w 8715633"/>
              <a:gd name="connsiteY13" fmla="*/ 1202724 h 4070421"/>
              <a:gd name="connsiteX14" fmla="*/ 8715633 w 8715633"/>
              <a:gd name="connsiteY14" fmla="*/ 0 h 4070421"/>
              <a:gd name="connsiteX0" fmla="*/ 0 w 8715633"/>
              <a:gd name="connsiteY0" fmla="*/ 3113903 h 4070421"/>
              <a:gd name="connsiteX1" fmla="*/ 411892 w 8715633"/>
              <a:gd name="connsiteY1" fmla="*/ 2973860 h 4070421"/>
              <a:gd name="connsiteX2" fmla="*/ 972065 w 8715633"/>
              <a:gd name="connsiteY2" fmla="*/ 3220995 h 4070421"/>
              <a:gd name="connsiteX3" fmla="*/ 1540477 w 8715633"/>
              <a:gd name="connsiteY3" fmla="*/ 3739978 h 4070421"/>
              <a:gd name="connsiteX4" fmla="*/ 1754661 w 8715633"/>
              <a:gd name="connsiteY4" fmla="*/ 3904735 h 4070421"/>
              <a:gd name="connsiteX5" fmla="*/ 2380736 w 8715633"/>
              <a:gd name="connsiteY5" fmla="*/ 4069493 h 4070421"/>
              <a:gd name="connsiteX6" fmla="*/ 2875005 w 8715633"/>
              <a:gd name="connsiteY6" fmla="*/ 3945925 h 4070421"/>
              <a:gd name="connsiteX7" fmla="*/ 3402227 w 8715633"/>
              <a:gd name="connsiteY7" fmla="*/ 3468130 h 4070421"/>
              <a:gd name="connsiteX8" fmla="*/ 4127158 w 8715633"/>
              <a:gd name="connsiteY8" fmla="*/ 3015050 h 4070421"/>
              <a:gd name="connsiteX9" fmla="*/ 6293709 w 8715633"/>
              <a:gd name="connsiteY9" fmla="*/ 2421924 h 4070421"/>
              <a:gd name="connsiteX10" fmla="*/ 6886833 w 8715633"/>
              <a:gd name="connsiteY10" fmla="*/ 2817341 h 4070421"/>
              <a:gd name="connsiteX11" fmla="*/ 7504671 w 8715633"/>
              <a:gd name="connsiteY11" fmla="*/ 2702011 h 4070421"/>
              <a:gd name="connsiteX12" fmla="*/ 7875373 w 8715633"/>
              <a:gd name="connsiteY12" fmla="*/ 1960605 h 4070421"/>
              <a:gd name="connsiteX13" fmla="*/ 8007179 w 8715633"/>
              <a:gd name="connsiteY13" fmla="*/ 1202724 h 4070421"/>
              <a:gd name="connsiteX14" fmla="*/ 8715633 w 8715633"/>
              <a:gd name="connsiteY14" fmla="*/ 0 h 4070421"/>
              <a:gd name="connsiteX0" fmla="*/ 0 w 8715633"/>
              <a:gd name="connsiteY0" fmla="*/ 3113903 h 4070421"/>
              <a:gd name="connsiteX1" fmla="*/ 411892 w 8715633"/>
              <a:gd name="connsiteY1" fmla="*/ 2973860 h 4070421"/>
              <a:gd name="connsiteX2" fmla="*/ 972065 w 8715633"/>
              <a:gd name="connsiteY2" fmla="*/ 3220995 h 4070421"/>
              <a:gd name="connsiteX3" fmla="*/ 1540477 w 8715633"/>
              <a:gd name="connsiteY3" fmla="*/ 3739978 h 4070421"/>
              <a:gd name="connsiteX4" fmla="*/ 1754661 w 8715633"/>
              <a:gd name="connsiteY4" fmla="*/ 3904735 h 4070421"/>
              <a:gd name="connsiteX5" fmla="*/ 2380736 w 8715633"/>
              <a:gd name="connsiteY5" fmla="*/ 4069493 h 4070421"/>
              <a:gd name="connsiteX6" fmla="*/ 2875005 w 8715633"/>
              <a:gd name="connsiteY6" fmla="*/ 3945925 h 4070421"/>
              <a:gd name="connsiteX7" fmla="*/ 3402227 w 8715633"/>
              <a:gd name="connsiteY7" fmla="*/ 3468130 h 4070421"/>
              <a:gd name="connsiteX8" fmla="*/ 4127158 w 8715633"/>
              <a:gd name="connsiteY8" fmla="*/ 3015050 h 4070421"/>
              <a:gd name="connsiteX9" fmla="*/ 4901514 w 8715633"/>
              <a:gd name="connsiteY9" fmla="*/ 2784389 h 4070421"/>
              <a:gd name="connsiteX10" fmla="*/ 6886833 w 8715633"/>
              <a:gd name="connsiteY10" fmla="*/ 2817341 h 4070421"/>
              <a:gd name="connsiteX11" fmla="*/ 7504671 w 8715633"/>
              <a:gd name="connsiteY11" fmla="*/ 2702011 h 4070421"/>
              <a:gd name="connsiteX12" fmla="*/ 7875373 w 8715633"/>
              <a:gd name="connsiteY12" fmla="*/ 1960605 h 4070421"/>
              <a:gd name="connsiteX13" fmla="*/ 8007179 w 8715633"/>
              <a:gd name="connsiteY13" fmla="*/ 1202724 h 4070421"/>
              <a:gd name="connsiteX14" fmla="*/ 8715633 w 8715633"/>
              <a:gd name="connsiteY14" fmla="*/ 0 h 4070421"/>
              <a:gd name="connsiteX0" fmla="*/ 0 w 8715633"/>
              <a:gd name="connsiteY0" fmla="*/ 3113903 h 4070421"/>
              <a:gd name="connsiteX1" fmla="*/ 411892 w 8715633"/>
              <a:gd name="connsiteY1" fmla="*/ 2973860 h 4070421"/>
              <a:gd name="connsiteX2" fmla="*/ 972065 w 8715633"/>
              <a:gd name="connsiteY2" fmla="*/ 3220995 h 4070421"/>
              <a:gd name="connsiteX3" fmla="*/ 1540477 w 8715633"/>
              <a:gd name="connsiteY3" fmla="*/ 3739978 h 4070421"/>
              <a:gd name="connsiteX4" fmla="*/ 1754661 w 8715633"/>
              <a:gd name="connsiteY4" fmla="*/ 3904735 h 4070421"/>
              <a:gd name="connsiteX5" fmla="*/ 2380736 w 8715633"/>
              <a:gd name="connsiteY5" fmla="*/ 4069493 h 4070421"/>
              <a:gd name="connsiteX6" fmla="*/ 2875005 w 8715633"/>
              <a:gd name="connsiteY6" fmla="*/ 3945925 h 4070421"/>
              <a:gd name="connsiteX7" fmla="*/ 3402227 w 8715633"/>
              <a:gd name="connsiteY7" fmla="*/ 3468130 h 4070421"/>
              <a:gd name="connsiteX8" fmla="*/ 4127158 w 8715633"/>
              <a:gd name="connsiteY8" fmla="*/ 3015050 h 4070421"/>
              <a:gd name="connsiteX9" fmla="*/ 4901514 w 8715633"/>
              <a:gd name="connsiteY9" fmla="*/ 2784389 h 4070421"/>
              <a:gd name="connsiteX10" fmla="*/ 6038336 w 8715633"/>
              <a:gd name="connsiteY10" fmla="*/ 3336325 h 4070421"/>
              <a:gd name="connsiteX11" fmla="*/ 7504671 w 8715633"/>
              <a:gd name="connsiteY11" fmla="*/ 2702011 h 4070421"/>
              <a:gd name="connsiteX12" fmla="*/ 7875373 w 8715633"/>
              <a:gd name="connsiteY12" fmla="*/ 1960605 h 4070421"/>
              <a:gd name="connsiteX13" fmla="*/ 8007179 w 8715633"/>
              <a:gd name="connsiteY13" fmla="*/ 1202724 h 4070421"/>
              <a:gd name="connsiteX14" fmla="*/ 8715633 w 8715633"/>
              <a:gd name="connsiteY14" fmla="*/ 0 h 4070421"/>
              <a:gd name="connsiteX0" fmla="*/ 0 w 8715633"/>
              <a:gd name="connsiteY0" fmla="*/ 3113903 h 4070421"/>
              <a:gd name="connsiteX1" fmla="*/ 411892 w 8715633"/>
              <a:gd name="connsiteY1" fmla="*/ 2973860 h 4070421"/>
              <a:gd name="connsiteX2" fmla="*/ 972065 w 8715633"/>
              <a:gd name="connsiteY2" fmla="*/ 3220995 h 4070421"/>
              <a:gd name="connsiteX3" fmla="*/ 1540477 w 8715633"/>
              <a:gd name="connsiteY3" fmla="*/ 3739978 h 4070421"/>
              <a:gd name="connsiteX4" fmla="*/ 1754661 w 8715633"/>
              <a:gd name="connsiteY4" fmla="*/ 3904735 h 4070421"/>
              <a:gd name="connsiteX5" fmla="*/ 2380736 w 8715633"/>
              <a:gd name="connsiteY5" fmla="*/ 4069493 h 4070421"/>
              <a:gd name="connsiteX6" fmla="*/ 2875005 w 8715633"/>
              <a:gd name="connsiteY6" fmla="*/ 3945925 h 4070421"/>
              <a:gd name="connsiteX7" fmla="*/ 3402227 w 8715633"/>
              <a:gd name="connsiteY7" fmla="*/ 3468130 h 4070421"/>
              <a:gd name="connsiteX8" fmla="*/ 4127158 w 8715633"/>
              <a:gd name="connsiteY8" fmla="*/ 3015050 h 4070421"/>
              <a:gd name="connsiteX9" fmla="*/ 4901514 w 8715633"/>
              <a:gd name="connsiteY9" fmla="*/ 2784389 h 4070421"/>
              <a:gd name="connsiteX10" fmla="*/ 6038336 w 8715633"/>
              <a:gd name="connsiteY10" fmla="*/ 3336325 h 4070421"/>
              <a:gd name="connsiteX11" fmla="*/ 6812693 w 8715633"/>
              <a:gd name="connsiteY11" fmla="*/ 3056238 h 4070421"/>
              <a:gd name="connsiteX12" fmla="*/ 7875373 w 8715633"/>
              <a:gd name="connsiteY12" fmla="*/ 1960605 h 4070421"/>
              <a:gd name="connsiteX13" fmla="*/ 8007179 w 8715633"/>
              <a:gd name="connsiteY13" fmla="*/ 1202724 h 4070421"/>
              <a:gd name="connsiteX14" fmla="*/ 8715633 w 8715633"/>
              <a:gd name="connsiteY14" fmla="*/ 0 h 4070421"/>
              <a:gd name="connsiteX0" fmla="*/ 0 w 8715633"/>
              <a:gd name="connsiteY0" fmla="*/ 3113903 h 4070421"/>
              <a:gd name="connsiteX1" fmla="*/ 411892 w 8715633"/>
              <a:gd name="connsiteY1" fmla="*/ 2973860 h 4070421"/>
              <a:gd name="connsiteX2" fmla="*/ 972065 w 8715633"/>
              <a:gd name="connsiteY2" fmla="*/ 3220995 h 4070421"/>
              <a:gd name="connsiteX3" fmla="*/ 1540477 w 8715633"/>
              <a:gd name="connsiteY3" fmla="*/ 3739978 h 4070421"/>
              <a:gd name="connsiteX4" fmla="*/ 1754661 w 8715633"/>
              <a:gd name="connsiteY4" fmla="*/ 3904735 h 4070421"/>
              <a:gd name="connsiteX5" fmla="*/ 2380736 w 8715633"/>
              <a:gd name="connsiteY5" fmla="*/ 4069493 h 4070421"/>
              <a:gd name="connsiteX6" fmla="*/ 2875005 w 8715633"/>
              <a:gd name="connsiteY6" fmla="*/ 3945925 h 4070421"/>
              <a:gd name="connsiteX7" fmla="*/ 3402227 w 8715633"/>
              <a:gd name="connsiteY7" fmla="*/ 3468130 h 4070421"/>
              <a:gd name="connsiteX8" fmla="*/ 4127158 w 8715633"/>
              <a:gd name="connsiteY8" fmla="*/ 3015050 h 4070421"/>
              <a:gd name="connsiteX9" fmla="*/ 4901514 w 8715633"/>
              <a:gd name="connsiteY9" fmla="*/ 2784389 h 4070421"/>
              <a:gd name="connsiteX10" fmla="*/ 5609968 w 8715633"/>
              <a:gd name="connsiteY10" fmla="*/ 3229233 h 4070421"/>
              <a:gd name="connsiteX11" fmla="*/ 6812693 w 8715633"/>
              <a:gd name="connsiteY11" fmla="*/ 3056238 h 4070421"/>
              <a:gd name="connsiteX12" fmla="*/ 7875373 w 8715633"/>
              <a:gd name="connsiteY12" fmla="*/ 1960605 h 4070421"/>
              <a:gd name="connsiteX13" fmla="*/ 8007179 w 8715633"/>
              <a:gd name="connsiteY13" fmla="*/ 1202724 h 4070421"/>
              <a:gd name="connsiteX14" fmla="*/ 8715633 w 8715633"/>
              <a:gd name="connsiteY14" fmla="*/ 0 h 4070421"/>
              <a:gd name="connsiteX0" fmla="*/ 0 w 8715633"/>
              <a:gd name="connsiteY0" fmla="*/ 3113903 h 4070421"/>
              <a:gd name="connsiteX1" fmla="*/ 411892 w 8715633"/>
              <a:gd name="connsiteY1" fmla="*/ 2973860 h 4070421"/>
              <a:gd name="connsiteX2" fmla="*/ 972065 w 8715633"/>
              <a:gd name="connsiteY2" fmla="*/ 3220995 h 4070421"/>
              <a:gd name="connsiteX3" fmla="*/ 1540477 w 8715633"/>
              <a:gd name="connsiteY3" fmla="*/ 3739978 h 4070421"/>
              <a:gd name="connsiteX4" fmla="*/ 1754661 w 8715633"/>
              <a:gd name="connsiteY4" fmla="*/ 3904735 h 4070421"/>
              <a:gd name="connsiteX5" fmla="*/ 2380736 w 8715633"/>
              <a:gd name="connsiteY5" fmla="*/ 4069493 h 4070421"/>
              <a:gd name="connsiteX6" fmla="*/ 2875005 w 8715633"/>
              <a:gd name="connsiteY6" fmla="*/ 3945925 h 4070421"/>
              <a:gd name="connsiteX7" fmla="*/ 3402227 w 8715633"/>
              <a:gd name="connsiteY7" fmla="*/ 3468130 h 4070421"/>
              <a:gd name="connsiteX8" fmla="*/ 4127158 w 8715633"/>
              <a:gd name="connsiteY8" fmla="*/ 3015050 h 4070421"/>
              <a:gd name="connsiteX9" fmla="*/ 4901514 w 8715633"/>
              <a:gd name="connsiteY9" fmla="*/ 2784389 h 4070421"/>
              <a:gd name="connsiteX10" fmla="*/ 5609968 w 8715633"/>
              <a:gd name="connsiteY10" fmla="*/ 3229233 h 4070421"/>
              <a:gd name="connsiteX11" fmla="*/ 6425515 w 8715633"/>
              <a:gd name="connsiteY11" fmla="*/ 3237470 h 4070421"/>
              <a:gd name="connsiteX12" fmla="*/ 7875373 w 8715633"/>
              <a:gd name="connsiteY12" fmla="*/ 1960605 h 4070421"/>
              <a:gd name="connsiteX13" fmla="*/ 8007179 w 8715633"/>
              <a:gd name="connsiteY13" fmla="*/ 1202724 h 4070421"/>
              <a:gd name="connsiteX14" fmla="*/ 8715633 w 8715633"/>
              <a:gd name="connsiteY14" fmla="*/ 0 h 4070421"/>
              <a:gd name="connsiteX0" fmla="*/ 0 w 8715633"/>
              <a:gd name="connsiteY0" fmla="*/ 3113903 h 4070421"/>
              <a:gd name="connsiteX1" fmla="*/ 411892 w 8715633"/>
              <a:gd name="connsiteY1" fmla="*/ 2973860 h 4070421"/>
              <a:gd name="connsiteX2" fmla="*/ 972065 w 8715633"/>
              <a:gd name="connsiteY2" fmla="*/ 3220995 h 4070421"/>
              <a:gd name="connsiteX3" fmla="*/ 1540477 w 8715633"/>
              <a:gd name="connsiteY3" fmla="*/ 3739978 h 4070421"/>
              <a:gd name="connsiteX4" fmla="*/ 1754661 w 8715633"/>
              <a:gd name="connsiteY4" fmla="*/ 3904735 h 4070421"/>
              <a:gd name="connsiteX5" fmla="*/ 2380736 w 8715633"/>
              <a:gd name="connsiteY5" fmla="*/ 4069493 h 4070421"/>
              <a:gd name="connsiteX6" fmla="*/ 2875005 w 8715633"/>
              <a:gd name="connsiteY6" fmla="*/ 3945925 h 4070421"/>
              <a:gd name="connsiteX7" fmla="*/ 3402227 w 8715633"/>
              <a:gd name="connsiteY7" fmla="*/ 3468130 h 4070421"/>
              <a:gd name="connsiteX8" fmla="*/ 4127158 w 8715633"/>
              <a:gd name="connsiteY8" fmla="*/ 3015050 h 4070421"/>
              <a:gd name="connsiteX9" fmla="*/ 4901514 w 8715633"/>
              <a:gd name="connsiteY9" fmla="*/ 2784389 h 4070421"/>
              <a:gd name="connsiteX10" fmla="*/ 5609968 w 8715633"/>
              <a:gd name="connsiteY10" fmla="*/ 3229233 h 4070421"/>
              <a:gd name="connsiteX11" fmla="*/ 6425515 w 8715633"/>
              <a:gd name="connsiteY11" fmla="*/ 3237470 h 4070421"/>
              <a:gd name="connsiteX12" fmla="*/ 7224584 w 8715633"/>
              <a:gd name="connsiteY12" fmla="*/ 2792626 h 4070421"/>
              <a:gd name="connsiteX13" fmla="*/ 8007179 w 8715633"/>
              <a:gd name="connsiteY13" fmla="*/ 1202724 h 4070421"/>
              <a:gd name="connsiteX14" fmla="*/ 8715633 w 8715633"/>
              <a:gd name="connsiteY14" fmla="*/ 0 h 4070421"/>
              <a:gd name="connsiteX0" fmla="*/ 0 w 8715633"/>
              <a:gd name="connsiteY0" fmla="*/ 3113903 h 4070421"/>
              <a:gd name="connsiteX1" fmla="*/ 411892 w 8715633"/>
              <a:gd name="connsiteY1" fmla="*/ 2973860 h 4070421"/>
              <a:gd name="connsiteX2" fmla="*/ 972065 w 8715633"/>
              <a:gd name="connsiteY2" fmla="*/ 3220995 h 4070421"/>
              <a:gd name="connsiteX3" fmla="*/ 1540477 w 8715633"/>
              <a:gd name="connsiteY3" fmla="*/ 3739978 h 4070421"/>
              <a:gd name="connsiteX4" fmla="*/ 1754661 w 8715633"/>
              <a:gd name="connsiteY4" fmla="*/ 3904735 h 4070421"/>
              <a:gd name="connsiteX5" fmla="*/ 2380736 w 8715633"/>
              <a:gd name="connsiteY5" fmla="*/ 4069493 h 4070421"/>
              <a:gd name="connsiteX6" fmla="*/ 2875005 w 8715633"/>
              <a:gd name="connsiteY6" fmla="*/ 3945925 h 4070421"/>
              <a:gd name="connsiteX7" fmla="*/ 3402227 w 8715633"/>
              <a:gd name="connsiteY7" fmla="*/ 3468130 h 4070421"/>
              <a:gd name="connsiteX8" fmla="*/ 4127158 w 8715633"/>
              <a:gd name="connsiteY8" fmla="*/ 3015050 h 4070421"/>
              <a:gd name="connsiteX9" fmla="*/ 4901514 w 8715633"/>
              <a:gd name="connsiteY9" fmla="*/ 2784389 h 4070421"/>
              <a:gd name="connsiteX10" fmla="*/ 5609968 w 8715633"/>
              <a:gd name="connsiteY10" fmla="*/ 3229233 h 4070421"/>
              <a:gd name="connsiteX11" fmla="*/ 6425515 w 8715633"/>
              <a:gd name="connsiteY11" fmla="*/ 3237470 h 4070421"/>
              <a:gd name="connsiteX12" fmla="*/ 7224584 w 8715633"/>
              <a:gd name="connsiteY12" fmla="*/ 2792626 h 4070421"/>
              <a:gd name="connsiteX13" fmla="*/ 8015417 w 8715633"/>
              <a:gd name="connsiteY13" fmla="*/ 2100649 h 4070421"/>
              <a:gd name="connsiteX14" fmla="*/ 8715633 w 8715633"/>
              <a:gd name="connsiteY14" fmla="*/ 0 h 4070421"/>
              <a:gd name="connsiteX0" fmla="*/ 0 w 8674444"/>
              <a:gd name="connsiteY0" fmla="*/ 1746422 h 2702940"/>
              <a:gd name="connsiteX1" fmla="*/ 411892 w 8674444"/>
              <a:gd name="connsiteY1" fmla="*/ 1606379 h 2702940"/>
              <a:gd name="connsiteX2" fmla="*/ 972065 w 8674444"/>
              <a:gd name="connsiteY2" fmla="*/ 1853514 h 2702940"/>
              <a:gd name="connsiteX3" fmla="*/ 1540477 w 8674444"/>
              <a:gd name="connsiteY3" fmla="*/ 2372497 h 2702940"/>
              <a:gd name="connsiteX4" fmla="*/ 1754661 w 8674444"/>
              <a:gd name="connsiteY4" fmla="*/ 2537254 h 2702940"/>
              <a:gd name="connsiteX5" fmla="*/ 2380736 w 8674444"/>
              <a:gd name="connsiteY5" fmla="*/ 2702012 h 2702940"/>
              <a:gd name="connsiteX6" fmla="*/ 2875005 w 8674444"/>
              <a:gd name="connsiteY6" fmla="*/ 2578444 h 2702940"/>
              <a:gd name="connsiteX7" fmla="*/ 3402227 w 8674444"/>
              <a:gd name="connsiteY7" fmla="*/ 2100649 h 2702940"/>
              <a:gd name="connsiteX8" fmla="*/ 4127158 w 8674444"/>
              <a:gd name="connsiteY8" fmla="*/ 1647569 h 2702940"/>
              <a:gd name="connsiteX9" fmla="*/ 4901514 w 8674444"/>
              <a:gd name="connsiteY9" fmla="*/ 1416908 h 2702940"/>
              <a:gd name="connsiteX10" fmla="*/ 5609968 w 8674444"/>
              <a:gd name="connsiteY10" fmla="*/ 1861752 h 2702940"/>
              <a:gd name="connsiteX11" fmla="*/ 6425515 w 8674444"/>
              <a:gd name="connsiteY11" fmla="*/ 1869989 h 2702940"/>
              <a:gd name="connsiteX12" fmla="*/ 7224584 w 8674444"/>
              <a:gd name="connsiteY12" fmla="*/ 1425145 h 2702940"/>
              <a:gd name="connsiteX13" fmla="*/ 8015417 w 8674444"/>
              <a:gd name="connsiteY13" fmla="*/ 733168 h 2702940"/>
              <a:gd name="connsiteX14" fmla="*/ 8674444 w 8674444"/>
              <a:gd name="connsiteY14" fmla="*/ 0 h 2702940"/>
              <a:gd name="connsiteX0" fmla="*/ 0 w 8674444"/>
              <a:gd name="connsiteY0" fmla="*/ 1746422 h 2702940"/>
              <a:gd name="connsiteX1" fmla="*/ 411892 w 8674444"/>
              <a:gd name="connsiteY1" fmla="*/ 1606379 h 2702940"/>
              <a:gd name="connsiteX2" fmla="*/ 972065 w 8674444"/>
              <a:gd name="connsiteY2" fmla="*/ 1853514 h 2702940"/>
              <a:gd name="connsiteX3" fmla="*/ 1540477 w 8674444"/>
              <a:gd name="connsiteY3" fmla="*/ 2372497 h 2702940"/>
              <a:gd name="connsiteX4" fmla="*/ 1754661 w 8674444"/>
              <a:gd name="connsiteY4" fmla="*/ 2537254 h 2702940"/>
              <a:gd name="connsiteX5" fmla="*/ 2380736 w 8674444"/>
              <a:gd name="connsiteY5" fmla="*/ 2702012 h 2702940"/>
              <a:gd name="connsiteX6" fmla="*/ 2875005 w 8674444"/>
              <a:gd name="connsiteY6" fmla="*/ 2578444 h 2702940"/>
              <a:gd name="connsiteX7" fmla="*/ 3402227 w 8674444"/>
              <a:gd name="connsiteY7" fmla="*/ 2100649 h 2702940"/>
              <a:gd name="connsiteX8" fmla="*/ 4143634 w 8674444"/>
              <a:gd name="connsiteY8" fmla="*/ 1771136 h 2702940"/>
              <a:gd name="connsiteX9" fmla="*/ 4901514 w 8674444"/>
              <a:gd name="connsiteY9" fmla="*/ 1416908 h 2702940"/>
              <a:gd name="connsiteX10" fmla="*/ 5609968 w 8674444"/>
              <a:gd name="connsiteY10" fmla="*/ 1861752 h 2702940"/>
              <a:gd name="connsiteX11" fmla="*/ 6425515 w 8674444"/>
              <a:gd name="connsiteY11" fmla="*/ 1869989 h 2702940"/>
              <a:gd name="connsiteX12" fmla="*/ 7224584 w 8674444"/>
              <a:gd name="connsiteY12" fmla="*/ 1425145 h 2702940"/>
              <a:gd name="connsiteX13" fmla="*/ 8015417 w 8674444"/>
              <a:gd name="connsiteY13" fmla="*/ 733168 h 2702940"/>
              <a:gd name="connsiteX14" fmla="*/ 8674444 w 8674444"/>
              <a:gd name="connsiteY14" fmla="*/ 0 h 2702940"/>
              <a:gd name="connsiteX0" fmla="*/ 0 w 8674444"/>
              <a:gd name="connsiteY0" fmla="*/ 1746422 h 2702940"/>
              <a:gd name="connsiteX1" fmla="*/ 411892 w 8674444"/>
              <a:gd name="connsiteY1" fmla="*/ 1606379 h 2702940"/>
              <a:gd name="connsiteX2" fmla="*/ 972065 w 8674444"/>
              <a:gd name="connsiteY2" fmla="*/ 1853514 h 2702940"/>
              <a:gd name="connsiteX3" fmla="*/ 1540477 w 8674444"/>
              <a:gd name="connsiteY3" fmla="*/ 2372497 h 2702940"/>
              <a:gd name="connsiteX4" fmla="*/ 1754661 w 8674444"/>
              <a:gd name="connsiteY4" fmla="*/ 2537254 h 2702940"/>
              <a:gd name="connsiteX5" fmla="*/ 2380736 w 8674444"/>
              <a:gd name="connsiteY5" fmla="*/ 2702012 h 2702940"/>
              <a:gd name="connsiteX6" fmla="*/ 2875005 w 8674444"/>
              <a:gd name="connsiteY6" fmla="*/ 2578444 h 2702940"/>
              <a:gd name="connsiteX7" fmla="*/ 3402227 w 8674444"/>
              <a:gd name="connsiteY7" fmla="*/ 2100649 h 2702940"/>
              <a:gd name="connsiteX8" fmla="*/ 4143634 w 8674444"/>
              <a:gd name="connsiteY8" fmla="*/ 1771136 h 2702940"/>
              <a:gd name="connsiteX9" fmla="*/ 4909751 w 8674444"/>
              <a:gd name="connsiteY9" fmla="*/ 1771135 h 2702940"/>
              <a:gd name="connsiteX10" fmla="*/ 5609968 w 8674444"/>
              <a:gd name="connsiteY10" fmla="*/ 1861752 h 2702940"/>
              <a:gd name="connsiteX11" fmla="*/ 6425515 w 8674444"/>
              <a:gd name="connsiteY11" fmla="*/ 1869989 h 2702940"/>
              <a:gd name="connsiteX12" fmla="*/ 7224584 w 8674444"/>
              <a:gd name="connsiteY12" fmla="*/ 1425145 h 2702940"/>
              <a:gd name="connsiteX13" fmla="*/ 8015417 w 8674444"/>
              <a:gd name="connsiteY13" fmla="*/ 733168 h 2702940"/>
              <a:gd name="connsiteX14" fmla="*/ 8674444 w 8674444"/>
              <a:gd name="connsiteY14" fmla="*/ 0 h 2702940"/>
              <a:gd name="connsiteX0" fmla="*/ 0 w 8674444"/>
              <a:gd name="connsiteY0" fmla="*/ 1746422 h 2702940"/>
              <a:gd name="connsiteX1" fmla="*/ 411892 w 8674444"/>
              <a:gd name="connsiteY1" fmla="*/ 1606379 h 2702940"/>
              <a:gd name="connsiteX2" fmla="*/ 972065 w 8674444"/>
              <a:gd name="connsiteY2" fmla="*/ 1853514 h 2702940"/>
              <a:gd name="connsiteX3" fmla="*/ 1540477 w 8674444"/>
              <a:gd name="connsiteY3" fmla="*/ 2372497 h 2702940"/>
              <a:gd name="connsiteX4" fmla="*/ 1754661 w 8674444"/>
              <a:gd name="connsiteY4" fmla="*/ 2537254 h 2702940"/>
              <a:gd name="connsiteX5" fmla="*/ 2380736 w 8674444"/>
              <a:gd name="connsiteY5" fmla="*/ 2702012 h 2702940"/>
              <a:gd name="connsiteX6" fmla="*/ 2875005 w 8674444"/>
              <a:gd name="connsiteY6" fmla="*/ 2578444 h 2702940"/>
              <a:gd name="connsiteX7" fmla="*/ 3402227 w 8674444"/>
              <a:gd name="connsiteY7" fmla="*/ 2100649 h 2702940"/>
              <a:gd name="connsiteX8" fmla="*/ 4143634 w 8674444"/>
              <a:gd name="connsiteY8" fmla="*/ 1771136 h 2702940"/>
              <a:gd name="connsiteX9" fmla="*/ 4909751 w 8674444"/>
              <a:gd name="connsiteY9" fmla="*/ 1771135 h 2702940"/>
              <a:gd name="connsiteX10" fmla="*/ 5692346 w 8674444"/>
              <a:gd name="connsiteY10" fmla="*/ 2215979 h 2702940"/>
              <a:gd name="connsiteX11" fmla="*/ 6425515 w 8674444"/>
              <a:gd name="connsiteY11" fmla="*/ 1869989 h 2702940"/>
              <a:gd name="connsiteX12" fmla="*/ 7224584 w 8674444"/>
              <a:gd name="connsiteY12" fmla="*/ 1425145 h 2702940"/>
              <a:gd name="connsiteX13" fmla="*/ 8015417 w 8674444"/>
              <a:gd name="connsiteY13" fmla="*/ 733168 h 2702940"/>
              <a:gd name="connsiteX14" fmla="*/ 8674444 w 8674444"/>
              <a:gd name="connsiteY14" fmla="*/ 0 h 2702940"/>
              <a:gd name="connsiteX0" fmla="*/ 0 w 8674444"/>
              <a:gd name="connsiteY0" fmla="*/ 1746422 h 2702940"/>
              <a:gd name="connsiteX1" fmla="*/ 411892 w 8674444"/>
              <a:gd name="connsiteY1" fmla="*/ 1606379 h 2702940"/>
              <a:gd name="connsiteX2" fmla="*/ 972065 w 8674444"/>
              <a:gd name="connsiteY2" fmla="*/ 1853514 h 2702940"/>
              <a:gd name="connsiteX3" fmla="*/ 1540477 w 8674444"/>
              <a:gd name="connsiteY3" fmla="*/ 2372497 h 2702940"/>
              <a:gd name="connsiteX4" fmla="*/ 1754661 w 8674444"/>
              <a:gd name="connsiteY4" fmla="*/ 2537254 h 2702940"/>
              <a:gd name="connsiteX5" fmla="*/ 2380736 w 8674444"/>
              <a:gd name="connsiteY5" fmla="*/ 2702012 h 2702940"/>
              <a:gd name="connsiteX6" fmla="*/ 2875005 w 8674444"/>
              <a:gd name="connsiteY6" fmla="*/ 2578444 h 2702940"/>
              <a:gd name="connsiteX7" fmla="*/ 3402227 w 8674444"/>
              <a:gd name="connsiteY7" fmla="*/ 2100649 h 2702940"/>
              <a:gd name="connsiteX8" fmla="*/ 4143634 w 8674444"/>
              <a:gd name="connsiteY8" fmla="*/ 1771136 h 2702940"/>
              <a:gd name="connsiteX9" fmla="*/ 4909751 w 8674444"/>
              <a:gd name="connsiteY9" fmla="*/ 1771135 h 2702940"/>
              <a:gd name="connsiteX10" fmla="*/ 5692346 w 8674444"/>
              <a:gd name="connsiteY10" fmla="*/ 2215979 h 2702940"/>
              <a:gd name="connsiteX11" fmla="*/ 6730315 w 8674444"/>
              <a:gd name="connsiteY11" fmla="*/ 2298357 h 2702940"/>
              <a:gd name="connsiteX12" fmla="*/ 7224584 w 8674444"/>
              <a:gd name="connsiteY12" fmla="*/ 1425145 h 2702940"/>
              <a:gd name="connsiteX13" fmla="*/ 8015417 w 8674444"/>
              <a:gd name="connsiteY13" fmla="*/ 733168 h 2702940"/>
              <a:gd name="connsiteX14" fmla="*/ 8674444 w 8674444"/>
              <a:gd name="connsiteY14" fmla="*/ 0 h 2702940"/>
              <a:gd name="connsiteX0" fmla="*/ 0 w 8674444"/>
              <a:gd name="connsiteY0" fmla="*/ 1746422 h 2702940"/>
              <a:gd name="connsiteX1" fmla="*/ 411892 w 8674444"/>
              <a:gd name="connsiteY1" fmla="*/ 1606379 h 2702940"/>
              <a:gd name="connsiteX2" fmla="*/ 972065 w 8674444"/>
              <a:gd name="connsiteY2" fmla="*/ 1853514 h 2702940"/>
              <a:gd name="connsiteX3" fmla="*/ 1540477 w 8674444"/>
              <a:gd name="connsiteY3" fmla="*/ 2372497 h 2702940"/>
              <a:gd name="connsiteX4" fmla="*/ 1754661 w 8674444"/>
              <a:gd name="connsiteY4" fmla="*/ 2537254 h 2702940"/>
              <a:gd name="connsiteX5" fmla="*/ 2380736 w 8674444"/>
              <a:gd name="connsiteY5" fmla="*/ 2702012 h 2702940"/>
              <a:gd name="connsiteX6" fmla="*/ 2875005 w 8674444"/>
              <a:gd name="connsiteY6" fmla="*/ 2578444 h 2702940"/>
              <a:gd name="connsiteX7" fmla="*/ 3402227 w 8674444"/>
              <a:gd name="connsiteY7" fmla="*/ 2100649 h 2702940"/>
              <a:gd name="connsiteX8" fmla="*/ 4143634 w 8674444"/>
              <a:gd name="connsiteY8" fmla="*/ 1771136 h 2702940"/>
              <a:gd name="connsiteX9" fmla="*/ 4909751 w 8674444"/>
              <a:gd name="connsiteY9" fmla="*/ 1771135 h 2702940"/>
              <a:gd name="connsiteX10" fmla="*/ 5692346 w 8674444"/>
              <a:gd name="connsiteY10" fmla="*/ 2215979 h 2702940"/>
              <a:gd name="connsiteX11" fmla="*/ 6441990 w 8674444"/>
              <a:gd name="connsiteY11" fmla="*/ 2504302 h 2702940"/>
              <a:gd name="connsiteX12" fmla="*/ 7224584 w 8674444"/>
              <a:gd name="connsiteY12" fmla="*/ 1425145 h 2702940"/>
              <a:gd name="connsiteX13" fmla="*/ 8015417 w 8674444"/>
              <a:gd name="connsiteY13" fmla="*/ 733168 h 2702940"/>
              <a:gd name="connsiteX14" fmla="*/ 8674444 w 8674444"/>
              <a:gd name="connsiteY14" fmla="*/ 0 h 2702940"/>
              <a:gd name="connsiteX0" fmla="*/ 0 w 8674444"/>
              <a:gd name="connsiteY0" fmla="*/ 1746422 h 2702940"/>
              <a:gd name="connsiteX1" fmla="*/ 411892 w 8674444"/>
              <a:gd name="connsiteY1" fmla="*/ 1606379 h 2702940"/>
              <a:gd name="connsiteX2" fmla="*/ 972065 w 8674444"/>
              <a:gd name="connsiteY2" fmla="*/ 1853514 h 2702940"/>
              <a:gd name="connsiteX3" fmla="*/ 1540477 w 8674444"/>
              <a:gd name="connsiteY3" fmla="*/ 2372497 h 2702940"/>
              <a:gd name="connsiteX4" fmla="*/ 1754661 w 8674444"/>
              <a:gd name="connsiteY4" fmla="*/ 2537254 h 2702940"/>
              <a:gd name="connsiteX5" fmla="*/ 2380736 w 8674444"/>
              <a:gd name="connsiteY5" fmla="*/ 2702012 h 2702940"/>
              <a:gd name="connsiteX6" fmla="*/ 2875005 w 8674444"/>
              <a:gd name="connsiteY6" fmla="*/ 2578444 h 2702940"/>
              <a:gd name="connsiteX7" fmla="*/ 3402227 w 8674444"/>
              <a:gd name="connsiteY7" fmla="*/ 2100649 h 2702940"/>
              <a:gd name="connsiteX8" fmla="*/ 4143634 w 8674444"/>
              <a:gd name="connsiteY8" fmla="*/ 1771136 h 2702940"/>
              <a:gd name="connsiteX9" fmla="*/ 4909751 w 8674444"/>
              <a:gd name="connsiteY9" fmla="*/ 1771135 h 2702940"/>
              <a:gd name="connsiteX10" fmla="*/ 5692346 w 8674444"/>
              <a:gd name="connsiteY10" fmla="*/ 2215979 h 2702940"/>
              <a:gd name="connsiteX11" fmla="*/ 6441990 w 8674444"/>
              <a:gd name="connsiteY11" fmla="*/ 2504302 h 2702940"/>
              <a:gd name="connsiteX12" fmla="*/ 7265773 w 8674444"/>
              <a:gd name="connsiteY12" fmla="*/ 2199502 h 2702940"/>
              <a:gd name="connsiteX13" fmla="*/ 8015417 w 8674444"/>
              <a:gd name="connsiteY13" fmla="*/ 733168 h 2702940"/>
              <a:gd name="connsiteX14" fmla="*/ 8674444 w 8674444"/>
              <a:gd name="connsiteY14" fmla="*/ 0 h 2702940"/>
              <a:gd name="connsiteX0" fmla="*/ 0 w 8674444"/>
              <a:gd name="connsiteY0" fmla="*/ 1746422 h 2702940"/>
              <a:gd name="connsiteX1" fmla="*/ 411892 w 8674444"/>
              <a:gd name="connsiteY1" fmla="*/ 1606379 h 2702940"/>
              <a:gd name="connsiteX2" fmla="*/ 972065 w 8674444"/>
              <a:gd name="connsiteY2" fmla="*/ 1853514 h 2702940"/>
              <a:gd name="connsiteX3" fmla="*/ 1540477 w 8674444"/>
              <a:gd name="connsiteY3" fmla="*/ 2372497 h 2702940"/>
              <a:gd name="connsiteX4" fmla="*/ 1754661 w 8674444"/>
              <a:gd name="connsiteY4" fmla="*/ 2537254 h 2702940"/>
              <a:gd name="connsiteX5" fmla="*/ 2380736 w 8674444"/>
              <a:gd name="connsiteY5" fmla="*/ 2702012 h 2702940"/>
              <a:gd name="connsiteX6" fmla="*/ 2875005 w 8674444"/>
              <a:gd name="connsiteY6" fmla="*/ 2578444 h 2702940"/>
              <a:gd name="connsiteX7" fmla="*/ 3402227 w 8674444"/>
              <a:gd name="connsiteY7" fmla="*/ 2100649 h 2702940"/>
              <a:gd name="connsiteX8" fmla="*/ 4143634 w 8674444"/>
              <a:gd name="connsiteY8" fmla="*/ 1771136 h 2702940"/>
              <a:gd name="connsiteX9" fmla="*/ 4909751 w 8674444"/>
              <a:gd name="connsiteY9" fmla="*/ 1771135 h 2702940"/>
              <a:gd name="connsiteX10" fmla="*/ 5692346 w 8674444"/>
              <a:gd name="connsiteY10" fmla="*/ 2215979 h 2702940"/>
              <a:gd name="connsiteX11" fmla="*/ 6441990 w 8674444"/>
              <a:gd name="connsiteY11" fmla="*/ 2504302 h 2702940"/>
              <a:gd name="connsiteX12" fmla="*/ 7265773 w 8674444"/>
              <a:gd name="connsiteY12" fmla="*/ 2199502 h 2702940"/>
              <a:gd name="connsiteX13" fmla="*/ 8155461 w 8674444"/>
              <a:gd name="connsiteY13" fmla="*/ 1631092 h 2702940"/>
              <a:gd name="connsiteX14" fmla="*/ 8674444 w 8674444"/>
              <a:gd name="connsiteY14" fmla="*/ 0 h 2702940"/>
              <a:gd name="connsiteX0" fmla="*/ 0 w 8798011"/>
              <a:gd name="connsiteY0" fmla="*/ 461319 h 1417837"/>
              <a:gd name="connsiteX1" fmla="*/ 411892 w 8798011"/>
              <a:gd name="connsiteY1" fmla="*/ 321276 h 1417837"/>
              <a:gd name="connsiteX2" fmla="*/ 972065 w 8798011"/>
              <a:gd name="connsiteY2" fmla="*/ 568411 h 1417837"/>
              <a:gd name="connsiteX3" fmla="*/ 1540477 w 8798011"/>
              <a:gd name="connsiteY3" fmla="*/ 1087394 h 1417837"/>
              <a:gd name="connsiteX4" fmla="*/ 1754661 w 8798011"/>
              <a:gd name="connsiteY4" fmla="*/ 1252151 h 1417837"/>
              <a:gd name="connsiteX5" fmla="*/ 2380736 w 8798011"/>
              <a:gd name="connsiteY5" fmla="*/ 1416909 h 1417837"/>
              <a:gd name="connsiteX6" fmla="*/ 2875005 w 8798011"/>
              <a:gd name="connsiteY6" fmla="*/ 1293341 h 1417837"/>
              <a:gd name="connsiteX7" fmla="*/ 3402227 w 8798011"/>
              <a:gd name="connsiteY7" fmla="*/ 815546 h 1417837"/>
              <a:gd name="connsiteX8" fmla="*/ 4143634 w 8798011"/>
              <a:gd name="connsiteY8" fmla="*/ 486033 h 1417837"/>
              <a:gd name="connsiteX9" fmla="*/ 4909751 w 8798011"/>
              <a:gd name="connsiteY9" fmla="*/ 486032 h 1417837"/>
              <a:gd name="connsiteX10" fmla="*/ 5692346 w 8798011"/>
              <a:gd name="connsiteY10" fmla="*/ 930876 h 1417837"/>
              <a:gd name="connsiteX11" fmla="*/ 6441990 w 8798011"/>
              <a:gd name="connsiteY11" fmla="*/ 1219199 h 1417837"/>
              <a:gd name="connsiteX12" fmla="*/ 7265773 w 8798011"/>
              <a:gd name="connsiteY12" fmla="*/ 914399 h 1417837"/>
              <a:gd name="connsiteX13" fmla="*/ 8155461 w 8798011"/>
              <a:gd name="connsiteY13" fmla="*/ 345989 h 1417837"/>
              <a:gd name="connsiteX14" fmla="*/ 8798011 w 8798011"/>
              <a:gd name="connsiteY14" fmla="*/ 0 h 1417837"/>
              <a:gd name="connsiteX0" fmla="*/ 0 w 8798011"/>
              <a:gd name="connsiteY0" fmla="*/ 461319 h 1417837"/>
              <a:gd name="connsiteX1" fmla="*/ 411892 w 8798011"/>
              <a:gd name="connsiteY1" fmla="*/ 321276 h 1417837"/>
              <a:gd name="connsiteX2" fmla="*/ 972065 w 8798011"/>
              <a:gd name="connsiteY2" fmla="*/ 568411 h 1417837"/>
              <a:gd name="connsiteX3" fmla="*/ 1540477 w 8798011"/>
              <a:gd name="connsiteY3" fmla="*/ 1087394 h 1417837"/>
              <a:gd name="connsiteX4" fmla="*/ 1754661 w 8798011"/>
              <a:gd name="connsiteY4" fmla="*/ 1252151 h 1417837"/>
              <a:gd name="connsiteX5" fmla="*/ 2380736 w 8798011"/>
              <a:gd name="connsiteY5" fmla="*/ 1416909 h 1417837"/>
              <a:gd name="connsiteX6" fmla="*/ 2875005 w 8798011"/>
              <a:gd name="connsiteY6" fmla="*/ 1293341 h 1417837"/>
              <a:gd name="connsiteX7" fmla="*/ 3402227 w 8798011"/>
              <a:gd name="connsiteY7" fmla="*/ 815546 h 1417837"/>
              <a:gd name="connsiteX8" fmla="*/ 4143634 w 8798011"/>
              <a:gd name="connsiteY8" fmla="*/ 486033 h 1417837"/>
              <a:gd name="connsiteX9" fmla="*/ 4909751 w 8798011"/>
              <a:gd name="connsiteY9" fmla="*/ 486032 h 1417837"/>
              <a:gd name="connsiteX10" fmla="*/ 5692346 w 8798011"/>
              <a:gd name="connsiteY10" fmla="*/ 930876 h 1417837"/>
              <a:gd name="connsiteX11" fmla="*/ 6441990 w 8798011"/>
              <a:gd name="connsiteY11" fmla="*/ 1219199 h 1417837"/>
              <a:gd name="connsiteX12" fmla="*/ 7265773 w 8798011"/>
              <a:gd name="connsiteY12" fmla="*/ 914399 h 1417837"/>
              <a:gd name="connsiteX13" fmla="*/ 8114272 w 8798011"/>
              <a:gd name="connsiteY13" fmla="*/ 535458 h 1417837"/>
              <a:gd name="connsiteX14" fmla="*/ 8155461 w 8798011"/>
              <a:gd name="connsiteY14" fmla="*/ 345989 h 1417837"/>
              <a:gd name="connsiteX15" fmla="*/ 8798011 w 8798011"/>
              <a:gd name="connsiteY15" fmla="*/ 0 h 1417837"/>
              <a:gd name="connsiteX0" fmla="*/ 0 w 8798011"/>
              <a:gd name="connsiteY0" fmla="*/ 461319 h 1417837"/>
              <a:gd name="connsiteX1" fmla="*/ 411892 w 8798011"/>
              <a:gd name="connsiteY1" fmla="*/ 321276 h 1417837"/>
              <a:gd name="connsiteX2" fmla="*/ 972065 w 8798011"/>
              <a:gd name="connsiteY2" fmla="*/ 568411 h 1417837"/>
              <a:gd name="connsiteX3" fmla="*/ 1540477 w 8798011"/>
              <a:gd name="connsiteY3" fmla="*/ 1087394 h 1417837"/>
              <a:gd name="connsiteX4" fmla="*/ 1754661 w 8798011"/>
              <a:gd name="connsiteY4" fmla="*/ 1252151 h 1417837"/>
              <a:gd name="connsiteX5" fmla="*/ 2380736 w 8798011"/>
              <a:gd name="connsiteY5" fmla="*/ 1416909 h 1417837"/>
              <a:gd name="connsiteX6" fmla="*/ 2875005 w 8798011"/>
              <a:gd name="connsiteY6" fmla="*/ 1293341 h 1417837"/>
              <a:gd name="connsiteX7" fmla="*/ 3402227 w 8798011"/>
              <a:gd name="connsiteY7" fmla="*/ 815546 h 1417837"/>
              <a:gd name="connsiteX8" fmla="*/ 4143634 w 8798011"/>
              <a:gd name="connsiteY8" fmla="*/ 486033 h 1417837"/>
              <a:gd name="connsiteX9" fmla="*/ 4909751 w 8798011"/>
              <a:gd name="connsiteY9" fmla="*/ 486032 h 1417837"/>
              <a:gd name="connsiteX10" fmla="*/ 5692346 w 8798011"/>
              <a:gd name="connsiteY10" fmla="*/ 930876 h 1417837"/>
              <a:gd name="connsiteX11" fmla="*/ 6441990 w 8798011"/>
              <a:gd name="connsiteY11" fmla="*/ 1219199 h 1417837"/>
              <a:gd name="connsiteX12" fmla="*/ 7265773 w 8798011"/>
              <a:gd name="connsiteY12" fmla="*/ 914399 h 1417837"/>
              <a:gd name="connsiteX13" fmla="*/ 7858899 w 8798011"/>
              <a:gd name="connsiteY13" fmla="*/ 659026 h 1417837"/>
              <a:gd name="connsiteX14" fmla="*/ 8155461 w 8798011"/>
              <a:gd name="connsiteY14" fmla="*/ 345989 h 1417837"/>
              <a:gd name="connsiteX15" fmla="*/ 8798011 w 8798011"/>
              <a:gd name="connsiteY15" fmla="*/ 0 h 1417837"/>
              <a:gd name="connsiteX0" fmla="*/ 0 w 8798011"/>
              <a:gd name="connsiteY0" fmla="*/ 461319 h 1417837"/>
              <a:gd name="connsiteX1" fmla="*/ 411892 w 8798011"/>
              <a:gd name="connsiteY1" fmla="*/ 321276 h 1417837"/>
              <a:gd name="connsiteX2" fmla="*/ 972065 w 8798011"/>
              <a:gd name="connsiteY2" fmla="*/ 568411 h 1417837"/>
              <a:gd name="connsiteX3" fmla="*/ 1540477 w 8798011"/>
              <a:gd name="connsiteY3" fmla="*/ 1087394 h 1417837"/>
              <a:gd name="connsiteX4" fmla="*/ 1754661 w 8798011"/>
              <a:gd name="connsiteY4" fmla="*/ 1252151 h 1417837"/>
              <a:gd name="connsiteX5" fmla="*/ 2380736 w 8798011"/>
              <a:gd name="connsiteY5" fmla="*/ 1416909 h 1417837"/>
              <a:gd name="connsiteX6" fmla="*/ 2875005 w 8798011"/>
              <a:gd name="connsiteY6" fmla="*/ 1293341 h 1417837"/>
              <a:gd name="connsiteX7" fmla="*/ 3402227 w 8798011"/>
              <a:gd name="connsiteY7" fmla="*/ 815546 h 1417837"/>
              <a:gd name="connsiteX8" fmla="*/ 4143634 w 8798011"/>
              <a:gd name="connsiteY8" fmla="*/ 486033 h 1417837"/>
              <a:gd name="connsiteX9" fmla="*/ 4909751 w 8798011"/>
              <a:gd name="connsiteY9" fmla="*/ 486032 h 1417837"/>
              <a:gd name="connsiteX10" fmla="*/ 5692346 w 8798011"/>
              <a:gd name="connsiteY10" fmla="*/ 930876 h 1417837"/>
              <a:gd name="connsiteX11" fmla="*/ 6441990 w 8798011"/>
              <a:gd name="connsiteY11" fmla="*/ 1219199 h 1417837"/>
              <a:gd name="connsiteX12" fmla="*/ 7265773 w 8798011"/>
              <a:gd name="connsiteY12" fmla="*/ 914399 h 1417837"/>
              <a:gd name="connsiteX13" fmla="*/ 7858899 w 8798011"/>
              <a:gd name="connsiteY13" fmla="*/ 659026 h 1417837"/>
              <a:gd name="connsiteX14" fmla="*/ 8336693 w 8798011"/>
              <a:gd name="connsiteY14" fmla="*/ 461318 h 1417837"/>
              <a:gd name="connsiteX15" fmla="*/ 8798011 w 8798011"/>
              <a:gd name="connsiteY15" fmla="*/ 0 h 1417837"/>
              <a:gd name="connsiteX0" fmla="*/ 0 w 8798011"/>
              <a:gd name="connsiteY0" fmla="*/ 461319 h 1417837"/>
              <a:gd name="connsiteX1" fmla="*/ 411892 w 8798011"/>
              <a:gd name="connsiteY1" fmla="*/ 321276 h 1417837"/>
              <a:gd name="connsiteX2" fmla="*/ 972065 w 8798011"/>
              <a:gd name="connsiteY2" fmla="*/ 568411 h 1417837"/>
              <a:gd name="connsiteX3" fmla="*/ 1540477 w 8798011"/>
              <a:gd name="connsiteY3" fmla="*/ 1087394 h 1417837"/>
              <a:gd name="connsiteX4" fmla="*/ 1754661 w 8798011"/>
              <a:gd name="connsiteY4" fmla="*/ 1252151 h 1417837"/>
              <a:gd name="connsiteX5" fmla="*/ 2380736 w 8798011"/>
              <a:gd name="connsiteY5" fmla="*/ 1416909 h 1417837"/>
              <a:gd name="connsiteX6" fmla="*/ 2875005 w 8798011"/>
              <a:gd name="connsiteY6" fmla="*/ 1293341 h 1417837"/>
              <a:gd name="connsiteX7" fmla="*/ 3402227 w 8798011"/>
              <a:gd name="connsiteY7" fmla="*/ 815546 h 1417837"/>
              <a:gd name="connsiteX8" fmla="*/ 4143634 w 8798011"/>
              <a:gd name="connsiteY8" fmla="*/ 486033 h 1417837"/>
              <a:gd name="connsiteX9" fmla="*/ 4909751 w 8798011"/>
              <a:gd name="connsiteY9" fmla="*/ 486032 h 1417837"/>
              <a:gd name="connsiteX10" fmla="*/ 5692346 w 8798011"/>
              <a:gd name="connsiteY10" fmla="*/ 930876 h 1417837"/>
              <a:gd name="connsiteX11" fmla="*/ 6441990 w 8798011"/>
              <a:gd name="connsiteY11" fmla="*/ 1219199 h 1417837"/>
              <a:gd name="connsiteX12" fmla="*/ 7265773 w 8798011"/>
              <a:gd name="connsiteY12" fmla="*/ 1029728 h 1417837"/>
              <a:gd name="connsiteX13" fmla="*/ 7858899 w 8798011"/>
              <a:gd name="connsiteY13" fmla="*/ 659026 h 1417837"/>
              <a:gd name="connsiteX14" fmla="*/ 8336693 w 8798011"/>
              <a:gd name="connsiteY14" fmla="*/ 461318 h 1417837"/>
              <a:gd name="connsiteX15" fmla="*/ 8798011 w 8798011"/>
              <a:gd name="connsiteY15" fmla="*/ 0 h 1417837"/>
              <a:gd name="connsiteX0" fmla="*/ 0 w 8798011"/>
              <a:gd name="connsiteY0" fmla="*/ 461319 h 1417837"/>
              <a:gd name="connsiteX1" fmla="*/ 411892 w 8798011"/>
              <a:gd name="connsiteY1" fmla="*/ 321276 h 1417837"/>
              <a:gd name="connsiteX2" fmla="*/ 972065 w 8798011"/>
              <a:gd name="connsiteY2" fmla="*/ 568411 h 1417837"/>
              <a:gd name="connsiteX3" fmla="*/ 1540477 w 8798011"/>
              <a:gd name="connsiteY3" fmla="*/ 1087394 h 1417837"/>
              <a:gd name="connsiteX4" fmla="*/ 1754661 w 8798011"/>
              <a:gd name="connsiteY4" fmla="*/ 1252151 h 1417837"/>
              <a:gd name="connsiteX5" fmla="*/ 2380736 w 8798011"/>
              <a:gd name="connsiteY5" fmla="*/ 1416909 h 1417837"/>
              <a:gd name="connsiteX6" fmla="*/ 2875005 w 8798011"/>
              <a:gd name="connsiteY6" fmla="*/ 1293341 h 1417837"/>
              <a:gd name="connsiteX7" fmla="*/ 3402227 w 8798011"/>
              <a:gd name="connsiteY7" fmla="*/ 815546 h 1417837"/>
              <a:gd name="connsiteX8" fmla="*/ 4143634 w 8798011"/>
              <a:gd name="connsiteY8" fmla="*/ 486033 h 1417837"/>
              <a:gd name="connsiteX9" fmla="*/ 4909751 w 8798011"/>
              <a:gd name="connsiteY9" fmla="*/ 486032 h 1417837"/>
              <a:gd name="connsiteX10" fmla="*/ 5692346 w 8798011"/>
              <a:gd name="connsiteY10" fmla="*/ 930876 h 1417837"/>
              <a:gd name="connsiteX11" fmla="*/ 6441990 w 8798011"/>
              <a:gd name="connsiteY11" fmla="*/ 1219199 h 1417837"/>
              <a:gd name="connsiteX12" fmla="*/ 7265773 w 8798011"/>
              <a:gd name="connsiteY12" fmla="*/ 1029728 h 1417837"/>
              <a:gd name="connsiteX13" fmla="*/ 7858899 w 8798011"/>
              <a:gd name="connsiteY13" fmla="*/ 659026 h 1417837"/>
              <a:gd name="connsiteX14" fmla="*/ 8007180 w 8798011"/>
              <a:gd name="connsiteY14" fmla="*/ 790831 h 1417837"/>
              <a:gd name="connsiteX15" fmla="*/ 8336693 w 8798011"/>
              <a:gd name="connsiteY15" fmla="*/ 461318 h 1417837"/>
              <a:gd name="connsiteX16" fmla="*/ 8798011 w 8798011"/>
              <a:gd name="connsiteY16" fmla="*/ 0 h 1417837"/>
              <a:gd name="connsiteX0" fmla="*/ 0 w 8798011"/>
              <a:gd name="connsiteY0" fmla="*/ 461319 h 1417837"/>
              <a:gd name="connsiteX1" fmla="*/ 411892 w 8798011"/>
              <a:gd name="connsiteY1" fmla="*/ 321276 h 1417837"/>
              <a:gd name="connsiteX2" fmla="*/ 972065 w 8798011"/>
              <a:gd name="connsiteY2" fmla="*/ 568411 h 1417837"/>
              <a:gd name="connsiteX3" fmla="*/ 1540477 w 8798011"/>
              <a:gd name="connsiteY3" fmla="*/ 1087394 h 1417837"/>
              <a:gd name="connsiteX4" fmla="*/ 1754661 w 8798011"/>
              <a:gd name="connsiteY4" fmla="*/ 1252151 h 1417837"/>
              <a:gd name="connsiteX5" fmla="*/ 2380736 w 8798011"/>
              <a:gd name="connsiteY5" fmla="*/ 1416909 h 1417837"/>
              <a:gd name="connsiteX6" fmla="*/ 2875005 w 8798011"/>
              <a:gd name="connsiteY6" fmla="*/ 1293341 h 1417837"/>
              <a:gd name="connsiteX7" fmla="*/ 3402227 w 8798011"/>
              <a:gd name="connsiteY7" fmla="*/ 815546 h 1417837"/>
              <a:gd name="connsiteX8" fmla="*/ 4143634 w 8798011"/>
              <a:gd name="connsiteY8" fmla="*/ 486033 h 1417837"/>
              <a:gd name="connsiteX9" fmla="*/ 4909751 w 8798011"/>
              <a:gd name="connsiteY9" fmla="*/ 486032 h 1417837"/>
              <a:gd name="connsiteX10" fmla="*/ 5692346 w 8798011"/>
              <a:gd name="connsiteY10" fmla="*/ 930876 h 1417837"/>
              <a:gd name="connsiteX11" fmla="*/ 6441990 w 8798011"/>
              <a:gd name="connsiteY11" fmla="*/ 1219199 h 1417837"/>
              <a:gd name="connsiteX12" fmla="*/ 7265773 w 8798011"/>
              <a:gd name="connsiteY12" fmla="*/ 1029728 h 1417837"/>
              <a:gd name="connsiteX13" fmla="*/ 8007180 w 8798011"/>
              <a:gd name="connsiteY13" fmla="*/ 790831 h 1417837"/>
              <a:gd name="connsiteX14" fmla="*/ 8336693 w 8798011"/>
              <a:gd name="connsiteY14" fmla="*/ 461318 h 1417837"/>
              <a:gd name="connsiteX15" fmla="*/ 8798011 w 8798011"/>
              <a:gd name="connsiteY15" fmla="*/ 0 h 1417837"/>
              <a:gd name="connsiteX0" fmla="*/ 0 w 8921578"/>
              <a:gd name="connsiteY0" fmla="*/ 304800 h 1261318"/>
              <a:gd name="connsiteX1" fmla="*/ 411892 w 8921578"/>
              <a:gd name="connsiteY1" fmla="*/ 164757 h 1261318"/>
              <a:gd name="connsiteX2" fmla="*/ 972065 w 8921578"/>
              <a:gd name="connsiteY2" fmla="*/ 411892 h 1261318"/>
              <a:gd name="connsiteX3" fmla="*/ 1540477 w 8921578"/>
              <a:gd name="connsiteY3" fmla="*/ 930875 h 1261318"/>
              <a:gd name="connsiteX4" fmla="*/ 1754661 w 8921578"/>
              <a:gd name="connsiteY4" fmla="*/ 1095632 h 1261318"/>
              <a:gd name="connsiteX5" fmla="*/ 2380736 w 8921578"/>
              <a:gd name="connsiteY5" fmla="*/ 1260390 h 1261318"/>
              <a:gd name="connsiteX6" fmla="*/ 2875005 w 8921578"/>
              <a:gd name="connsiteY6" fmla="*/ 1136822 h 1261318"/>
              <a:gd name="connsiteX7" fmla="*/ 3402227 w 8921578"/>
              <a:gd name="connsiteY7" fmla="*/ 659027 h 1261318"/>
              <a:gd name="connsiteX8" fmla="*/ 4143634 w 8921578"/>
              <a:gd name="connsiteY8" fmla="*/ 329514 h 1261318"/>
              <a:gd name="connsiteX9" fmla="*/ 4909751 w 8921578"/>
              <a:gd name="connsiteY9" fmla="*/ 329513 h 1261318"/>
              <a:gd name="connsiteX10" fmla="*/ 5692346 w 8921578"/>
              <a:gd name="connsiteY10" fmla="*/ 774357 h 1261318"/>
              <a:gd name="connsiteX11" fmla="*/ 6441990 w 8921578"/>
              <a:gd name="connsiteY11" fmla="*/ 1062680 h 1261318"/>
              <a:gd name="connsiteX12" fmla="*/ 7265773 w 8921578"/>
              <a:gd name="connsiteY12" fmla="*/ 873209 h 1261318"/>
              <a:gd name="connsiteX13" fmla="*/ 8007180 w 8921578"/>
              <a:gd name="connsiteY13" fmla="*/ 634312 h 1261318"/>
              <a:gd name="connsiteX14" fmla="*/ 8336693 w 8921578"/>
              <a:gd name="connsiteY14" fmla="*/ 304799 h 1261318"/>
              <a:gd name="connsiteX15" fmla="*/ 8921578 w 8921578"/>
              <a:gd name="connsiteY15" fmla="*/ 0 h 1261318"/>
              <a:gd name="connsiteX0" fmla="*/ 0 w 8921578"/>
              <a:gd name="connsiteY0" fmla="*/ 304800 h 1261318"/>
              <a:gd name="connsiteX1" fmla="*/ 411892 w 8921578"/>
              <a:gd name="connsiteY1" fmla="*/ 164757 h 1261318"/>
              <a:gd name="connsiteX2" fmla="*/ 972065 w 8921578"/>
              <a:gd name="connsiteY2" fmla="*/ 411892 h 1261318"/>
              <a:gd name="connsiteX3" fmla="*/ 1540477 w 8921578"/>
              <a:gd name="connsiteY3" fmla="*/ 930875 h 1261318"/>
              <a:gd name="connsiteX4" fmla="*/ 1754661 w 8921578"/>
              <a:gd name="connsiteY4" fmla="*/ 1095632 h 1261318"/>
              <a:gd name="connsiteX5" fmla="*/ 2380736 w 8921578"/>
              <a:gd name="connsiteY5" fmla="*/ 1260390 h 1261318"/>
              <a:gd name="connsiteX6" fmla="*/ 2875005 w 8921578"/>
              <a:gd name="connsiteY6" fmla="*/ 1136822 h 1261318"/>
              <a:gd name="connsiteX7" fmla="*/ 3402227 w 8921578"/>
              <a:gd name="connsiteY7" fmla="*/ 659027 h 1261318"/>
              <a:gd name="connsiteX8" fmla="*/ 4143634 w 8921578"/>
              <a:gd name="connsiteY8" fmla="*/ 329514 h 1261318"/>
              <a:gd name="connsiteX9" fmla="*/ 4909751 w 8921578"/>
              <a:gd name="connsiteY9" fmla="*/ 329513 h 1261318"/>
              <a:gd name="connsiteX10" fmla="*/ 5692346 w 8921578"/>
              <a:gd name="connsiteY10" fmla="*/ 774357 h 1261318"/>
              <a:gd name="connsiteX11" fmla="*/ 6441990 w 8921578"/>
              <a:gd name="connsiteY11" fmla="*/ 1062680 h 1261318"/>
              <a:gd name="connsiteX12" fmla="*/ 7265773 w 8921578"/>
              <a:gd name="connsiteY12" fmla="*/ 873209 h 1261318"/>
              <a:gd name="connsiteX13" fmla="*/ 8007180 w 8921578"/>
              <a:gd name="connsiteY13" fmla="*/ 634312 h 1261318"/>
              <a:gd name="connsiteX14" fmla="*/ 8336693 w 8921578"/>
              <a:gd name="connsiteY14" fmla="*/ 304799 h 1261318"/>
              <a:gd name="connsiteX15" fmla="*/ 8427309 w 8921578"/>
              <a:gd name="connsiteY15" fmla="*/ 420127 h 1261318"/>
              <a:gd name="connsiteX16" fmla="*/ 8921578 w 8921578"/>
              <a:gd name="connsiteY16" fmla="*/ 0 h 1261318"/>
              <a:gd name="connsiteX0" fmla="*/ 0 w 8921578"/>
              <a:gd name="connsiteY0" fmla="*/ 304800 h 1261318"/>
              <a:gd name="connsiteX1" fmla="*/ 411892 w 8921578"/>
              <a:gd name="connsiteY1" fmla="*/ 164757 h 1261318"/>
              <a:gd name="connsiteX2" fmla="*/ 972065 w 8921578"/>
              <a:gd name="connsiteY2" fmla="*/ 411892 h 1261318"/>
              <a:gd name="connsiteX3" fmla="*/ 1540477 w 8921578"/>
              <a:gd name="connsiteY3" fmla="*/ 930875 h 1261318"/>
              <a:gd name="connsiteX4" fmla="*/ 1754661 w 8921578"/>
              <a:gd name="connsiteY4" fmla="*/ 1095632 h 1261318"/>
              <a:gd name="connsiteX5" fmla="*/ 2380736 w 8921578"/>
              <a:gd name="connsiteY5" fmla="*/ 1260390 h 1261318"/>
              <a:gd name="connsiteX6" fmla="*/ 2875005 w 8921578"/>
              <a:gd name="connsiteY6" fmla="*/ 1136822 h 1261318"/>
              <a:gd name="connsiteX7" fmla="*/ 3402227 w 8921578"/>
              <a:gd name="connsiteY7" fmla="*/ 659027 h 1261318"/>
              <a:gd name="connsiteX8" fmla="*/ 4143634 w 8921578"/>
              <a:gd name="connsiteY8" fmla="*/ 329514 h 1261318"/>
              <a:gd name="connsiteX9" fmla="*/ 4909751 w 8921578"/>
              <a:gd name="connsiteY9" fmla="*/ 329513 h 1261318"/>
              <a:gd name="connsiteX10" fmla="*/ 5692346 w 8921578"/>
              <a:gd name="connsiteY10" fmla="*/ 774357 h 1261318"/>
              <a:gd name="connsiteX11" fmla="*/ 6441990 w 8921578"/>
              <a:gd name="connsiteY11" fmla="*/ 1062680 h 1261318"/>
              <a:gd name="connsiteX12" fmla="*/ 7265773 w 8921578"/>
              <a:gd name="connsiteY12" fmla="*/ 873209 h 1261318"/>
              <a:gd name="connsiteX13" fmla="*/ 8007180 w 8921578"/>
              <a:gd name="connsiteY13" fmla="*/ 634312 h 1261318"/>
              <a:gd name="connsiteX14" fmla="*/ 8427309 w 8921578"/>
              <a:gd name="connsiteY14" fmla="*/ 420127 h 1261318"/>
              <a:gd name="connsiteX15" fmla="*/ 8921578 w 8921578"/>
              <a:gd name="connsiteY15" fmla="*/ 0 h 126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921578" h="1261318">
                <a:moveTo>
                  <a:pt x="0" y="304800"/>
                </a:moveTo>
                <a:cubicBezTo>
                  <a:pt x="11670" y="220362"/>
                  <a:pt x="249881" y="146908"/>
                  <a:pt x="411892" y="164757"/>
                </a:cubicBezTo>
                <a:cubicBezTo>
                  <a:pt x="573903" y="182606"/>
                  <a:pt x="783968" y="284206"/>
                  <a:pt x="972065" y="411892"/>
                </a:cubicBezTo>
                <a:cubicBezTo>
                  <a:pt x="1160163" y="539578"/>
                  <a:pt x="1410044" y="848497"/>
                  <a:pt x="1540477" y="930875"/>
                </a:cubicBezTo>
                <a:cubicBezTo>
                  <a:pt x="1670910" y="1013253"/>
                  <a:pt x="1614618" y="1040713"/>
                  <a:pt x="1754661" y="1095632"/>
                </a:cubicBezTo>
                <a:cubicBezTo>
                  <a:pt x="1894704" y="1150551"/>
                  <a:pt x="2194012" y="1253525"/>
                  <a:pt x="2380736" y="1260390"/>
                </a:cubicBezTo>
                <a:cubicBezTo>
                  <a:pt x="2567460" y="1267255"/>
                  <a:pt x="2704757" y="1237049"/>
                  <a:pt x="2875005" y="1136822"/>
                </a:cubicBezTo>
                <a:cubicBezTo>
                  <a:pt x="3045254" y="1036595"/>
                  <a:pt x="3190789" y="793578"/>
                  <a:pt x="3402227" y="659027"/>
                </a:cubicBezTo>
                <a:cubicBezTo>
                  <a:pt x="3613665" y="524476"/>
                  <a:pt x="3892380" y="384433"/>
                  <a:pt x="4143634" y="329514"/>
                </a:cubicBezTo>
                <a:cubicBezTo>
                  <a:pt x="4394888" y="274595"/>
                  <a:pt x="4651632" y="255373"/>
                  <a:pt x="4909751" y="329513"/>
                </a:cubicBezTo>
                <a:cubicBezTo>
                  <a:pt x="5167870" y="403653"/>
                  <a:pt x="5436973" y="652163"/>
                  <a:pt x="5692346" y="774357"/>
                </a:cubicBezTo>
                <a:cubicBezTo>
                  <a:pt x="5947719" y="896552"/>
                  <a:pt x="6179752" y="1046205"/>
                  <a:pt x="6441990" y="1062680"/>
                </a:cubicBezTo>
                <a:cubicBezTo>
                  <a:pt x="6704228" y="1079155"/>
                  <a:pt x="7004908" y="944604"/>
                  <a:pt x="7265773" y="873209"/>
                </a:cubicBezTo>
                <a:cubicBezTo>
                  <a:pt x="7526638" y="801814"/>
                  <a:pt x="7828693" y="729047"/>
                  <a:pt x="8007180" y="634312"/>
                </a:cubicBezTo>
                <a:cubicBezTo>
                  <a:pt x="8200769" y="558798"/>
                  <a:pt x="8274909" y="525846"/>
                  <a:pt x="8427309" y="420127"/>
                </a:cubicBezTo>
                <a:cubicBezTo>
                  <a:pt x="8524790" y="369327"/>
                  <a:pt x="8828216" y="48054"/>
                  <a:pt x="8921578" y="0"/>
                </a:cubicBezTo>
              </a:path>
            </a:pathLst>
          </a:custGeom>
          <a:ln w="603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6459" y="505253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1990</a:t>
            </a:r>
            <a:endParaRPr lang="en-US" dirty="0"/>
          </a:p>
        </p:txBody>
      </p:sp>
      <p:cxnSp>
        <p:nvCxnSpPr>
          <p:cNvPr id="8" name="Straight Connector 7"/>
          <p:cNvCxnSpPr>
            <a:stCxn id="4" idx="0"/>
          </p:cNvCxnSpPr>
          <p:nvPr/>
        </p:nvCxnSpPr>
        <p:spPr>
          <a:xfrm flipH="1" flipV="1">
            <a:off x="400126" y="3810000"/>
            <a:ext cx="1" cy="1067480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Document 8"/>
          <p:cNvSpPr/>
          <p:nvPr/>
        </p:nvSpPr>
        <p:spPr>
          <a:xfrm>
            <a:off x="181231" y="3505200"/>
            <a:ext cx="791599" cy="612648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born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2600" y="537886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1997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23826" y="6201170"/>
            <a:ext cx="1362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1994-1997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066800" y="2057400"/>
            <a:ext cx="0" cy="2971800"/>
          </a:xfrm>
          <a:prstGeom prst="line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Document 12"/>
          <p:cNvSpPr/>
          <p:nvPr/>
        </p:nvSpPr>
        <p:spPr>
          <a:xfrm>
            <a:off x="533400" y="1524000"/>
            <a:ext cx="1142999" cy="990600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Starting study in D 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578628" y="3543300"/>
            <a:ext cx="21572" cy="2528059"/>
          </a:xfrm>
          <a:prstGeom prst="line">
            <a:avLst/>
          </a:prstGeom>
          <a:ln w="34925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100544" y="1066800"/>
            <a:ext cx="11484" cy="42672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owchart: Document 18"/>
          <p:cNvSpPr/>
          <p:nvPr/>
        </p:nvSpPr>
        <p:spPr>
          <a:xfrm>
            <a:off x="1447800" y="76200"/>
            <a:ext cx="2100544" cy="990600"/>
          </a:xfrm>
          <a:prstGeom prst="flowChartDocumen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solidFill>
                  <a:srgbClr val="FF0000"/>
                </a:solidFill>
              </a:rPr>
              <a:t>Dipl.-</a:t>
            </a:r>
            <a:r>
              <a:rPr lang="en-US" sz="1700" dirty="0" err="1" smtClean="0">
                <a:solidFill>
                  <a:srgbClr val="FF0000"/>
                </a:solidFill>
              </a:rPr>
              <a:t>Ing</a:t>
            </a:r>
            <a:r>
              <a:rPr lang="en-US" sz="1700" dirty="0" smtClean="0">
                <a:solidFill>
                  <a:srgbClr val="FF0000"/>
                </a:solidFill>
              </a:rPr>
              <a:t>. in Hannover</a:t>
            </a:r>
          </a:p>
          <a:p>
            <a:pPr algn="ctr"/>
            <a:r>
              <a:rPr lang="en-US" sz="1700" dirty="0" smtClean="0">
                <a:solidFill>
                  <a:srgbClr val="FF0000"/>
                </a:solidFill>
              </a:rPr>
              <a:t>Start Dr. in Wuppertal</a:t>
            </a:r>
            <a:endParaRPr lang="en-US" sz="17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29303" y="458813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2036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8855674" y="571501"/>
            <a:ext cx="0" cy="3772239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lowchart: Document 22"/>
          <p:cNvSpPr/>
          <p:nvPr/>
        </p:nvSpPr>
        <p:spPr>
          <a:xfrm>
            <a:off x="7957803" y="86497"/>
            <a:ext cx="1143000" cy="57150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Emeritus</a:t>
            </a:r>
            <a:endParaRPr lang="en-US" sz="17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05200" y="49646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2003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 flipV="1">
            <a:off x="3784480" y="3810000"/>
            <a:ext cx="1" cy="1067480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owchart: Document 26"/>
          <p:cNvSpPr/>
          <p:nvPr/>
        </p:nvSpPr>
        <p:spPr>
          <a:xfrm>
            <a:off x="3565585" y="3505200"/>
            <a:ext cx="791599" cy="612648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Start UMB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2819400" y="2811162"/>
            <a:ext cx="0" cy="3260197"/>
          </a:xfrm>
          <a:prstGeom prst="line">
            <a:avLst/>
          </a:prstGeom>
          <a:ln w="381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Document 28"/>
          <p:cNvSpPr/>
          <p:nvPr/>
        </p:nvSpPr>
        <p:spPr>
          <a:xfrm>
            <a:off x="2209800" y="1219200"/>
            <a:ext cx="1981200" cy="1600200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Wuppertal’s Time:</a:t>
            </a:r>
            <a:endParaRPr lang="en-US" sz="1200" dirty="0">
              <a:solidFill>
                <a:srgbClr val="0070C0"/>
              </a:solidFill>
            </a:endParaRP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Numeric. Electromagnetics,</a:t>
            </a:r>
          </a:p>
          <a:p>
            <a:pPr algn="ctr"/>
            <a:r>
              <a:rPr lang="en-US" sz="1200" dirty="0" smtClean="0">
                <a:solidFill>
                  <a:srgbClr val="0070C0"/>
                </a:solidFill>
              </a:rPr>
              <a:t>Effects electromagnetic fields to biological bodies, geophysical exploration with electromagnetic waves</a:t>
            </a:r>
            <a:endParaRPr lang="en-US" sz="1200" dirty="0">
              <a:solidFill>
                <a:srgbClr val="0070C0"/>
              </a:solidFill>
            </a:endParaRPr>
          </a:p>
        </p:txBody>
      </p:sp>
      <p:sp>
        <p:nvSpPr>
          <p:cNvPr id="16" name="Flowchart: Document 15"/>
          <p:cNvSpPr/>
          <p:nvPr/>
        </p:nvSpPr>
        <p:spPr>
          <a:xfrm>
            <a:off x="1207821" y="3048000"/>
            <a:ext cx="1763979" cy="990600"/>
          </a:xfrm>
          <a:prstGeom prst="flowChartDocument">
            <a:avLst/>
          </a:prstGeom>
          <a:solidFill>
            <a:schemeClr val="bg1"/>
          </a:solidFill>
          <a:ln w="34925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First researches in Electromagnetics</a:t>
            </a:r>
            <a:endParaRPr lang="en-US" sz="17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3352800" y="3200400"/>
            <a:ext cx="0" cy="2036803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ocument 34"/>
          <p:cNvSpPr/>
          <p:nvPr/>
        </p:nvSpPr>
        <p:spPr>
          <a:xfrm>
            <a:off x="3048000" y="2971800"/>
            <a:ext cx="990600" cy="46886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Dr.-</a:t>
            </a:r>
            <a:r>
              <a:rPr lang="en-US" sz="1700" dirty="0" err="1" smtClean="0">
                <a:solidFill>
                  <a:schemeClr val="accent6">
                    <a:lumMod val="75000"/>
                  </a:schemeClr>
                </a:solidFill>
              </a:rPr>
              <a:t>Ing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en-US" sz="17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48000" y="526009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60141" y="6172200"/>
            <a:ext cx="1297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1997-2002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167246" y="6137660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2009-2020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662263" y="6137660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2021-2036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7957803" y="1940130"/>
            <a:ext cx="11863" cy="4189964"/>
          </a:xfrm>
          <a:prstGeom prst="line">
            <a:avLst/>
          </a:prstGeom>
          <a:ln w="381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Document 44"/>
          <p:cNvSpPr/>
          <p:nvPr/>
        </p:nvSpPr>
        <p:spPr>
          <a:xfrm>
            <a:off x="6602678" y="914402"/>
            <a:ext cx="2376563" cy="1161878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-285750" algn="just">
              <a:buFont typeface="+mj-lt"/>
              <a:buAutoNum type="arabicParenBoth"/>
            </a:pPr>
            <a:r>
              <a:rPr lang="en-US" sz="1200" dirty="0" smtClean="0">
                <a:solidFill>
                  <a:srgbClr val="0070C0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0070C0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Radar </a:t>
            </a:r>
            <a:r>
              <a:rPr lang="en-US" sz="1200" dirty="0" smtClean="0">
                <a:solidFill>
                  <a:srgbClr val="0070C0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Technology </a:t>
            </a:r>
          </a:p>
          <a:p>
            <a:pPr marL="0" lvl="1" indent="-285750" algn="just">
              <a:buFont typeface="+mj-lt"/>
              <a:buAutoNum type="arabicParenBoth"/>
            </a:pPr>
            <a:r>
              <a:rPr lang="en-US" sz="1200" dirty="0" smtClean="0">
                <a:solidFill>
                  <a:srgbClr val="0070C0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Sensor Applications </a:t>
            </a:r>
          </a:p>
          <a:p>
            <a:pPr marL="0" lvl="1" indent="-285750" algn="just">
              <a:buFont typeface="+mj-lt"/>
              <a:buAutoNum type="arabicParenBoth"/>
            </a:pPr>
            <a:r>
              <a:rPr lang="en-US" sz="1200" dirty="0" smtClean="0">
                <a:solidFill>
                  <a:srgbClr val="0070C0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Heating </a:t>
            </a:r>
            <a:r>
              <a:rPr lang="en-US" sz="1200" dirty="0">
                <a:solidFill>
                  <a:srgbClr val="0070C0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with </a:t>
            </a:r>
            <a:r>
              <a:rPr lang="en-US" sz="1200" dirty="0" smtClean="0">
                <a:solidFill>
                  <a:srgbClr val="0070C0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Microwaves </a:t>
            </a:r>
          </a:p>
          <a:p>
            <a:pPr marL="0" lvl="1" algn="just"/>
            <a:r>
              <a:rPr lang="en-US" sz="1200" dirty="0" smtClean="0">
                <a:solidFill>
                  <a:srgbClr val="0070C0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(4) Through-Wall-Imaging </a:t>
            </a:r>
            <a:endParaRPr lang="en-US" sz="1200" dirty="0">
              <a:solidFill>
                <a:srgbClr val="0070C0"/>
              </a:solidFill>
              <a:latin typeface="+mj-lt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4538944" y="2971800"/>
            <a:ext cx="0" cy="180099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Document 49"/>
          <p:cNvSpPr/>
          <p:nvPr/>
        </p:nvSpPr>
        <p:spPr>
          <a:xfrm>
            <a:off x="4180704" y="2613454"/>
            <a:ext cx="892829" cy="495300"/>
          </a:xfrm>
          <a:prstGeom prst="flowChartDocumen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solidFill>
                  <a:srgbClr val="FF0000"/>
                </a:solidFill>
              </a:rPr>
              <a:t>Postdoc</a:t>
            </a:r>
            <a:endParaRPr lang="en-US" sz="17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12572" y="474773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2006</a:t>
            </a:r>
          </a:p>
        </p:txBody>
      </p:sp>
      <p:cxnSp>
        <p:nvCxnSpPr>
          <p:cNvPr id="55" name="Straight Connector 54"/>
          <p:cNvCxnSpPr>
            <a:stCxn id="40" idx="0"/>
          </p:cNvCxnSpPr>
          <p:nvPr/>
        </p:nvCxnSpPr>
        <p:spPr>
          <a:xfrm flipV="1">
            <a:off x="6762922" y="4218801"/>
            <a:ext cx="0" cy="1918859"/>
          </a:xfrm>
          <a:prstGeom prst="line">
            <a:avLst/>
          </a:prstGeom>
          <a:ln w="38100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5181600" y="3919150"/>
            <a:ext cx="0" cy="827218"/>
          </a:xfrm>
          <a:prstGeom prst="line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833657" y="47244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2009</a:t>
            </a: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5441093" y="1562102"/>
            <a:ext cx="0" cy="3319156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lowchart: Document 61"/>
          <p:cNvSpPr/>
          <p:nvPr/>
        </p:nvSpPr>
        <p:spPr>
          <a:xfrm>
            <a:off x="5181600" y="1093234"/>
            <a:ext cx="990600" cy="468868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1700" baseline="30000" dirty="0" smtClean="0">
                <a:solidFill>
                  <a:schemeClr val="accent6">
                    <a:lumMod val="75000"/>
                  </a:schemeClr>
                </a:solidFill>
              </a:rPr>
              <a:t>nd</a:t>
            </a:r>
            <a:r>
              <a:rPr lang="en-US" sz="1700" dirty="0" smtClean="0">
                <a:solidFill>
                  <a:schemeClr val="accent6">
                    <a:lumMod val="75000"/>
                  </a:schemeClr>
                </a:solidFill>
              </a:rPr>
              <a:t> book</a:t>
            </a:r>
            <a:endParaRPr lang="en-US" sz="17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114722" y="496878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2011</a:t>
            </a:r>
          </a:p>
        </p:txBody>
      </p:sp>
      <p:cxnSp>
        <p:nvCxnSpPr>
          <p:cNvPr id="65" name="Straight Connector 64"/>
          <p:cNvCxnSpPr/>
          <p:nvPr/>
        </p:nvCxnSpPr>
        <p:spPr>
          <a:xfrm flipV="1">
            <a:off x="5818846" y="2076280"/>
            <a:ext cx="0" cy="2964946"/>
          </a:xfrm>
          <a:prstGeom prst="line">
            <a:avLst/>
          </a:prstGeom>
          <a:ln w="254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lowchart: Document 65"/>
          <p:cNvSpPr/>
          <p:nvPr/>
        </p:nvSpPr>
        <p:spPr>
          <a:xfrm>
            <a:off x="5570785" y="1670458"/>
            <a:ext cx="917544" cy="539344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solidFill>
                  <a:srgbClr val="00B050"/>
                </a:solidFill>
              </a:rPr>
              <a:t>Postdoc</a:t>
            </a:r>
            <a:endParaRPr lang="en-US" sz="1700" dirty="0">
              <a:solidFill>
                <a:srgbClr val="00B05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483257" y="52468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2012</a:t>
            </a:r>
          </a:p>
        </p:txBody>
      </p:sp>
      <p:sp>
        <p:nvSpPr>
          <p:cNvPr id="58" name="Flowchart: Document 57"/>
          <p:cNvSpPr/>
          <p:nvPr/>
        </p:nvSpPr>
        <p:spPr>
          <a:xfrm>
            <a:off x="4811979" y="3167449"/>
            <a:ext cx="1067075" cy="751701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solidFill>
                  <a:srgbClr val="0070C0"/>
                </a:solidFill>
              </a:rPr>
              <a:t>Postdoc, 1</a:t>
            </a:r>
            <a:r>
              <a:rPr lang="en-US" sz="1700" baseline="30000" dirty="0" smtClean="0">
                <a:solidFill>
                  <a:srgbClr val="0070C0"/>
                </a:solidFill>
              </a:rPr>
              <a:t>st</a:t>
            </a:r>
            <a:r>
              <a:rPr lang="en-US" sz="1700" dirty="0" smtClean="0">
                <a:solidFill>
                  <a:srgbClr val="0070C0"/>
                </a:solidFill>
              </a:rPr>
              <a:t> book</a:t>
            </a:r>
            <a:endParaRPr lang="en-US" sz="1700" dirty="0">
              <a:solidFill>
                <a:srgbClr val="0070C0"/>
              </a:solidFill>
            </a:endParaRPr>
          </a:p>
        </p:txBody>
      </p:sp>
      <p:sp>
        <p:nvSpPr>
          <p:cNvPr id="74" name="Flowchart: Document 73"/>
          <p:cNvSpPr/>
          <p:nvPr/>
        </p:nvSpPr>
        <p:spPr>
          <a:xfrm>
            <a:off x="4212572" y="86497"/>
            <a:ext cx="3041596" cy="827905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Starting from scratch in beloved country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10802" y="6201170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2003-2008</a:t>
            </a:r>
          </a:p>
        </p:txBody>
      </p:sp>
      <p:cxnSp>
        <p:nvCxnSpPr>
          <p:cNvPr id="89" name="Straight Connector 88"/>
          <p:cNvCxnSpPr/>
          <p:nvPr/>
        </p:nvCxnSpPr>
        <p:spPr>
          <a:xfrm flipH="1" flipV="1">
            <a:off x="6376467" y="2613454"/>
            <a:ext cx="1" cy="262374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Flowchart: Document 89"/>
          <p:cNvSpPr/>
          <p:nvPr/>
        </p:nvSpPr>
        <p:spPr>
          <a:xfrm>
            <a:off x="6018228" y="2286000"/>
            <a:ext cx="1525572" cy="589690"/>
          </a:xfrm>
          <a:prstGeom prst="flowChartDocumen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solidFill>
                  <a:srgbClr val="FF0000"/>
                </a:solidFill>
              </a:rPr>
              <a:t>3</a:t>
            </a:r>
            <a:r>
              <a:rPr lang="en-US" sz="1700" baseline="30000" dirty="0" smtClean="0">
                <a:solidFill>
                  <a:srgbClr val="FF0000"/>
                </a:solidFill>
              </a:rPr>
              <a:t>rd</a:t>
            </a:r>
            <a:r>
              <a:rPr lang="en-US" sz="1700" dirty="0" smtClean="0">
                <a:solidFill>
                  <a:srgbClr val="FF0000"/>
                </a:solidFill>
              </a:rPr>
              <a:t> book, </a:t>
            </a:r>
          </a:p>
          <a:p>
            <a:pPr algn="ctr"/>
            <a:r>
              <a:rPr lang="en-US" sz="1700" dirty="0" smtClean="0">
                <a:solidFill>
                  <a:srgbClr val="FF0000"/>
                </a:solidFill>
              </a:rPr>
              <a:t>Professor</a:t>
            </a:r>
            <a:endParaRPr lang="en-US" sz="1700" dirty="0">
              <a:solidFill>
                <a:srgbClr val="FF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050096" y="532587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2014</a:t>
            </a:r>
          </a:p>
        </p:txBody>
      </p:sp>
      <p:sp>
        <p:nvSpPr>
          <p:cNvPr id="56" name="Flowchart: Document 55"/>
          <p:cNvSpPr/>
          <p:nvPr/>
        </p:nvSpPr>
        <p:spPr>
          <a:xfrm>
            <a:off x="6018227" y="3048001"/>
            <a:ext cx="3082576" cy="1170800"/>
          </a:xfrm>
          <a:prstGeom prst="flowChartDocumen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-285750" algn="just">
              <a:buFont typeface="+mj-lt"/>
              <a:buAutoNum type="arabicParenBoth"/>
            </a:pPr>
            <a:r>
              <a:rPr lang="en-US" sz="1200" dirty="0" smtClean="0">
                <a:solidFill>
                  <a:srgbClr val="00B05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Multiband antenna, MIMO Systems </a:t>
            </a:r>
            <a:endParaRPr lang="en-US" sz="1200" dirty="0">
              <a:solidFill>
                <a:srgbClr val="00B050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lvl="1" indent="-285750" algn="just">
              <a:buFont typeface="+mj-lt"/>
              <a:buAutoNum type="arabicParenBoth"/>
            </a:pPr>
            <a:r>
              <a:rPr lang="en-US" sz="1200" dirty="0" smtClean="0">
                <a:solidFill>
                  <a:srgbClr val="00B05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RFID</a:t>
            </a:r>
            <a:endParaRPr lang="en-US" sz="1200" dirty="0">
              <a:solidFill>
                <a:srgbClr val="00B050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lvl="1" indent="-285750" algn="just">
              <a:buFont typeface="+mj-lt"/>
              <a:buAutoNum type="arabicParenBoth"/>
            </a:pPr>
            <a:r>
              <a:rPr lang="en-US" sz="1200" dirty="0" smtClean="0">
                <a:solidFill>
                  <a:srgbClr val="00B05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Material-Electromagnetic interaction </a:t>
            </a:r>
            <a:endParaRPr lang="en-US" sz="1200" dirty="0">
              <a:solidFill>
                <a:srgbClr val="00B050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28600" lvl="1" indent="-228600" algn="just">
              <a:buAutoNum type="arabicParenBoth" startAt="4"/>
            </a:pPr>
            <a:r>
              <a:rPr lang="en-US" sz="1200" dirty="0" smtClean="0">
                <a:solidFill>
                  <a:srgbClr val="00B05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Microwave </a:t>
            </a:r>
            <a:r>
              <a:rPr lang="en-US" sz="1200" dirty="0" err="1" smtClean="0">
                <a:solidFill>
                  <a:srgbClr val="00B05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Filter+Multiplexer</a:t>
            </a:r>
            <a:endParaRPr lang="en-US" sz="1200" dirty="0" smtClean="0">
              <a:solidFill>
                <a:srgbClr val="00B050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28600" lvl="1" indent="-228600" algn="just">
              <a:buAutoNum type="arabicParenBoth" startAt="4"/>
            </a:pPr>
            <a:r>
              <a:rPr lang="en-US" sz="1200" dirty="0" smtClean="0">
                <a:solidFill>
                  <a:srgbClr val="00B050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Biometry Signal Processing </a:t>
            </a:r>
            <a:endParaRPr lang="en-US" sz="1200" dirty="0">
              <a:solidFill>
                <a:srgbClr val="00B050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6858000" y="4800600"/>
            <a:ext cx="548640" cy="5486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 smtClean="0"/>
              <a:t>NOW</a:t>
            </a:r>
            <a:endParaRPr lang="en-US" sz="1200" b="1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00126" y="6553200"/>
            <a:ext cx="8579115" cy="0"/>
          </a:xfrm>
          <a:prstGeom prst="straightConnector1">
            <a:avLst/>
          </a:prstGeom>
          <a:ln w="3810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5851" y="6553200"/>
            <a:ext cx="879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0        19                26                   30    32                                             43                                           65 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04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252</Words>
  <Application>Microsoft Office PowerPoint</Application>
  <PresentationFormat>On-screen Show (4:3)</PresentationFormat>
  <Paragraphs>75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About 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Me</dc:title>
  <dc:creator>Elektro</dc:creator>
  <cp:lastModifiedBy>Elektro</cp:lastModifiedBy>
  <cp:revision>17</cp:revision>
  <dcterms:created xsi:type="dcterms:W3CDTF">2018-04-17T02:47:46Z</dcterms:created>
  <dcterms:modified xsi:type="dcterms:W3CDTF">2019-12-02T10:36:14Z</dcterms:modified>
</cp:coreProperties>
</file>